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22C16"/>
    <a:srgbClr val="0C788E"/>
    <a:srgbClr val="006666"/>
    <a:srgbClr val="0099CC"/>
    <a:srgbClr val="660066"/>
    <a:srgbClr val="660033"/>
    <a:srgbClr val="015153"/>
    <a:srgbClr val="180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102" d="100"/>
          <a:sy n="102" d="100"/>
        </p:scale>
        <p:origin x="-18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710B9-C5FC-4A6D-A530-D4C6091563BF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985219-E7B2-450C-B119-5F9E59B30454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b="1" dirty="0" smtClean="0"/>
            <a:t>118</a:t>
          </a:r>
          <a:endParaRPr lang="ru-RU" sz="2400" b="1" dirty="0"/>
        </a:p>
      </dgm:t>
    </dgm:pt>
    <dgm:pt modelId="{01C2D00F-EF08-4998-9665-A24B3C38BD6B}" type="parTrans" cxnId="{E689631E-F29A-4896-A3D0-78DE009EF617}">
      <dgm:prSet/>
      <dgm:spPr/>
      <dgm:t>
        <a:bodyPr/>
        <a:lstStyle/>
        <a:p>
          <a:endParaRPr lang="ru-RU"/>
        </a:p>
      </dgm:t>
    </dgm:pt>
    <dgm:pt modelId="{A2FA7904-B82C-41ED-B2F9-47CB491FC8F0}" type="sibTrans" cxnId="{E689631E-F29A-4896-A3D0-78DE009EF61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F27E55C-6193-4A01-ACD3-9850EED97503}">
      <dgm:prSet phldrT="[Текст]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ru-RU" dirty="0" smtClean="0"/>
            <a:t>Увеличение мест в действующих дошкольных учреждениях</a:t>
          </a:r>
          <a:endParaRPr lang="ru-RU" dirty="0"/>
        </a:p>
      </dgm:t>
    </dgm:pt>
    <dgm:pt modelId="{88097AFC-DC0F-409F-88F4-C76D614523D1}" type="parTrans" cxnId="{687E5AFD-E0C4-433A-976D-17409B54B418}">
      <dgm:prSet/>
      <dgm:spPr/>
      <dgm:t>
        <a:bodyPr/>
        <a:lstStyle/>
        <a:p>
          <a:endParaRPr lang="ru-RU"/>
        </a:p>
      </dgm:t>
    </dgm:pt>
    <dgm:pt modelId="{A00B45DD-7841-46A2-8DB2-C4CE68E53855}" type="sibTrans" cxnId="{687E5AFD-E0C4-433A-976D-17409B54B418}">
      <dgm:prSet/>
      <dgm:spPr/>
      <dgm:t>
        <a:bodyPr/>
        <a:lstStyle/>
        <a:p>
          <a:endParaRPr lang="ru-RU"/>
        </a:p>
      </dgm:t>
    </dgm:pt>
    <dgm:pt modelId="{0F31E57B-73CE-4BBA-BA16-FEE01A47902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b="1" dirty="0" smtClean="0"/>
            <a:t>608</a:t>
          </a:r>
          <a:endParaRPr lang="ru-RU" sz="2400" b="1" dirty="0"/>
        </a:p>
      </dgm:t>
    </dgm:pt>
    <dgm:pt modelId="{3151D702-D4B9-49A7-9B87-538AECE2CFED}" type="parTrans" cxnId="{DB571A2B-BDDC-4E3F-94EA-3AC3EAB0C67E}">
      <dgm:prSet/>
      <dgm:spPr/>
      <dgm:t>
        <a:bodyPr/>
        <a:lstStyle/>
        <a:p>
          <a:endParaRPr lang="ru-RU"/>
        </a:p>
      </dgm:t>
    </dgm:pt>
    <dgm:pt modelId="{6351C769-175D-449D-8E60-AE746D4CC9C4}" type="sibTrans" cxnId="{DB571A2B-BDDC-4E3F-94EA-3AC3EAB0C67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3C0A5F2-353E-46BA-B839-39BD880E6E9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ru-RU" sz="1600" dirty="0" smtClean="0"/>
            <a:t>Строительство и капитальный ремонт </a:t>
          </a:r>
          <a:endParaRPr lang="ru-RU" sz="1600" dirty="0"/>
        </a:p>
      </dgm:t>
    </dgm:pt>
    <dgm:pt modelId="{F67D51B5-0840-43D4-B053-5F9D4754B248}" type="parTrans" cxnId="{1244C200-59F9-4C9F-B764-341279B79B46}">
      <dgm:prSet/>
      <dgm:spPr/>
      <dgm:t>
        <a:bodyPr/>
        <a:lstStyle/>
        <a:p>
          <a:endParaRPr lang="ru-RU"/>
        </a:p>
      </dgm:t>
    </dgm:pt>
    <dgm:pt modelId="{EA9D578D-CE7D-4062-A148-643F7689719B}" type="sibTrans" cxnId="{1244C200-59F9-4C9F-B764-341279B79B46}">
      <dgm:prSet/>
      <dgm:spPr/>
      <dgm:t>
        <a:bodyPr/>
        <a:lstStyle/>
        <a:p>
          <a:endParaRPr lang="ru-RU"/>
        </a:p>
      </dgm:t>
    </dgm:pt>
    <dgm:pt modelId="{BF228137-8195-4DE0-87CD-19E971517F5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b="1" dirty="0" smtClean="0"/>
            <a:t>85% ДОУ</a:t>
          </a:r>
          <a:endParaRPr lang="ru-RU" sz="2400" b="1" dirty="0"/>
        </a:p>
      </dgm:t>
    </dgm:pt>
    <dgm:pt modelId="{8C28880F-FADE-42C6-A09F-BC8A376B65D7}" type="parTrans" cxnId="{71F527C2-76F1-45F1-9682-BAC6F382424D}">
      <dgm:prSet/>
      <dgm:spPr/>
      <dgm:t>
        <a:bodyPr/>
        <a:lstStyle/>
        <a:p>
          <a:endParaRPr lang="ru-RU"/>
        </a:p>
      </dgm:t>
    </dgm:pt>
    <dgm:pt modelId="{AF87C139-01E9-4B9D-8641-6A4D44729924}" type="sibTrans" cxnId="{71F527C2-76F1-45F1-9682-BAC6F382424D}">
      <dgm:prSet/>
      <dgm:spPr/>
      <dgm:t>
        <a:bodyPr/>
        <a:lstStyle/>
        <a:p>
          <a:endParaRPr lang="ru-RU"/>
        </a:p>
      </dgm:t>
    </dgm:pt>
    <dgm:pt modelId="{7720B46F-5704-477E-A9C8-66D7A37B8EF1}">
      <dgm:prSet phldrT="[Текст]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ru-RU" dirty="0" smtClean="0"/>
            <a:t>Открытие консультационных пунктов для родителей неорганизованных дошкольников</a:t>
          </a:r>
          <a:endParaRPr lang="ru-RU" dirty="0"/>
        </a:p>
      </dgm:t>
    </dgm:pt>
    <dgm:pt modelId="{89C87557-C255-435D-B199-DF4B83373554}" type="parTrans" cxnId="{F229CD89-7ECA-4944-A0DB-DECD8AF36954}">
      <dgm:prSet/>
      <dgm:spPr/>
      <dgm:t>
        <a:bodyPr/>
        <a:lstStyle/>
        <a:p>
          <a:endParaRPr lang="ru-RU"/>
        </a:p>
      </dgm:t>
    </dgm:pt>
    <dgm:pt modelId="{90A3EF63-62AC-4540-9C5A-92CF7796FCF5}" type="sibTrans" cxnId="{F229CD89-7ECA-4944-A0DB-DECD8AF36954}">
      <dgm:prSet/>
      <dgm:spPr/>
      <dgm:t>
        <a:bodyPr/>
        <a:lstStyle/>
        <a:p>
          <a:endParaRPr lang="ru-RU"/>
        </a:p>
      </dgm:t>
    </dgm:pt>
    <dgm:pt modelId="{07A6CC8E-3E61-4DDA-9EC7-AB8932A4A419}" type="pres">
      <dgm:prSet presAssocID="{B99710B9-C5FC-4A6D-A530-D4C6091563BF}" presName="Name0" presStyleCnt="0">
        <dgm:presLayoutVars>
          <dgm:dir/>
          <dgm:animLvl val="lvl"/>
          <dgm:resizeHandles val="exact"/>
        </dgm:presLayoutVars>
      </dgm:prSet>
      <dgm:spPr/>
    </dgm:pt>
    <dgm:pt modelId="{BFC8A8E9-40F1-430C-BC83-92046068C588}" type="pres">
      <dgm:prSet presAssocID="{B99710B9-C5FC-4A6D-A530-D4C6091563BF}" presName="tSp" presStyleCnt="0"/>
      <dgm:spPr/>
    </dgm:pt>
    <dgm:pt modelId="{716A6CCB-8AC4-436B-BF46-7912BCFF1368}" type="pres">
      <dgm:prSet presAssocID="{B99710B9-C5FC-4A6D-A530-D4C6091563BF}" presName="bSp" presStyleCnt="0"/>
      <dgm:spPr/>
    </dgm:pt>
    <dgm:pt modelId="{B1E44B89-7FD3-4BD1-87E4-78A126A2458A}" type="pres">
      <dgm:prSet presAssocID="{B99710B9-C5FC-4A6D-A530-D4C6091563BF}" presName="process" presStyleCnt="0"/>
      <dgm:spPr/>
    </dgm:pt>
    <dgm:pt modelId="{89CC5048-4244-41B6-A4AA-5FD40895F6D2}" type="pres">
      <dgm:prSet presAssocID="{4D985219-E7B2-450C-B119-5F9E59B30454}" presName="composite1" presStyleCnt="0"/>
      <dgm:spPr/>
    </dgm:pt>
    <dgm:pt modelId="{56551FC9-B62C-45BB-8EC8-43CAB4C64AAB}" type="pres">
      <dgm:prSet presAssocID="{4D985219-E7B2-450C-B119-5F9E59B30454}" presName="dummyNode1" presStyleLbl="node1" presStyleIdx="0" presStyleCnt="3"/>
      <dgm:spPr/>
    </dgm:pt>
    <dgm:pt modelId="{4AAD791B-FDAE-469B-ACBE-41A4DD64D11C}" type="pres">
      <dgm:prSet presAssocID="{4D985219-E7B2-450C-B119-5F9E59B3045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2FA53-99F1-4B09-8276-D713E64A7AA7}" type="pres">
      <dgm:prSet presAssocID="{4D985219-E7B2-450C-B119-5F9E59B3045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C4172-686F-4794-88AA-42BC8F05AF6C}" type="pres">
      <dgm:prSet presAssocID="{4D985219-E7B2-450C-B119-5F9E59B3045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C1E6A-6811-46F6-B5F5-A21701123F25}" type="pres">
      <dgm:prSet presAssocID="{4D985219-E7B2-450C-B119-5F9E59B30454}" presName="connSite1" presStyleCnt="0"/>
      <dgm:spPr/>
    </dgm:pt>
    <dgm:pt modelId="{84C947B8-B91E-43EE-9C67-123415F94D66}" type="pres">
      <dgm:prSet presAssocID="{A2FA7904-B82C-41ED-B2F9-47CB491FC8F0}" presName="Name9" presStyleLbl="sibTrans2D1" presStyleIdx="0" presStyleCnt="2"/>
      <dgm:spPr/>
    </dgm:pt>
    <dgm:pt modelId="{5486E545-68B4-43DA-8ED5-09D8FFE1E472}" type="pres">
      <dgm:prSet presAssocID="{0F31E57B-73CE-4BBA-BA16-FEE01A479025}" presName="composite2" presStyleCnt="0"/>
      <dgm:spPr/>
    </dgm:pt>
    <dgm:pt modelId="{A047D72F-D190-4CBA-A9EB-E50F20231F15}" type="pres">
      <dgm:prSet presAssocID="{0F31E57B-73CE-4BBA-BA16-FEE01A479025}" presName="dummyNode2" presStyleLbl="node1" presStyleIdx="0" presStyleCnt="3"/>
      <dgm:spPr/>
    </dgm:pt>
    <dgm:pt modelId="{4F945E5E-7F3A-41A1-B363-B98B0895DFDC}" type="pres">
      <dgm:prSet presAssocID="{0F31E57B-73CE-4BBA-BA16-FEE01A47902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26821-F4EE-4A4F-B993-41A8C181E2ED}" type="pres">
      <dgm:prSet presAssocID="{0F31E57B-73CE-4BBA-BA16-FEE01A47902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5D809-DE0C-42E8-9F1D-3E91273A78D2}" type="pres">
      <dgm:prSet presAssocID="{0F31E57B-73CE-4BBA-BA16-FEE01A47902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8DA55-BE8F-4A8D-B0DB-BEB651284CC6}" type="pres">
      <dgm:prSet presAssocID="{0F31E57B-73CE-4BBA-BA16-FEE01A479025}" presName="connSite2" presStyleCnt="0"/>
      <dgm:spPr/>
    </dgm:pt>
    <dgm:pt modelId="{660B77EE-46C0-4BBA-BB5D-33A91BA51702}" type="pres">
      <dgm:prSet presAssocID="{6351C769-175D-449D-8E60-AE746D4CC9C4}" presName="Name18" presStyleLbl="sibTrans2D1" presStyleIdx="1" presStyleCnt="2"/>
      <dgm:spPr/>
    </dgm:pt>
    <dgm:pt modelId="{E5548860-C998-40AA-A18E-214CF7E9AB15}" type="pres">
      <dgm:prSet presAssocID="{BF228137-8195-4DE0-87CD-19E971517F52}" presName="composite1" presStyleCnt="0"/>
      <dgm:spPr/>
    </dgm:pt>
    <dgm:pt modelId="{C4E5BF34-D65E-4BD9-8693-B372CD513878}" type="pres">
      <dgm:prSet presAssocID="{BF228137-8195-4DE0-87CD-19E971517F52}" presName="dummyNode1" presStyleLbl="node1" presStyleIdx="1" presStyleCnt="3"/>
      <dgm:spPr/>
    </dgm:pt>
    <dgm:pt modelId="{B04E3FA6-8E60-464D-8DE9-3E1274E55464}" type="pres">
      <dgm:prSet presAssocID="{BF228137-8195-4DE0-87CD-19E971517F52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9FE70-8DD2-481F-9766-609D0E670B61}" type="pres">
      <dgm:prSet presAssocID="{BF228137-8195-4DE0-87CD-19E971517F5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1FA32-9463-4881-916C-6610BB435B22}" type="pres">
      <dgm:prSet presAssocID="{BF228137-8195-4DE0-87CD-19E971517F52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3D5AE-8AD9-411E-AC17-11C6A44A78BB}" type="pres">
      <dgm:prSet presAssocID="{BF228137-8195-4DE0-87CD-19E971517F52}" presName="connSite1" presStyleCnt="0"/>
      <dgm:spPr/>
    </dgm:pt>
  </dgm:ptLst>
  <dgm:cxnLst>
    <dgm:cxn modelId="{34911459-F8E7-4DB1-BFF5-333BD511945B}" type="presOf" srcId="{F3C0A5F2-353E-46BA-B839-39BD880E6E99}" destId="{EB826821-F4EE-4A4F-B993-41A8C181E2ED}" srcOrd="1" destOrd="0" presId="urn:microsoft.com/office/officeart/2005/8/layout/hProcess4"/>
    <dgm:cxn modelId="{AE7963EF-DEDA-401A-A1FE-D734973FE094}" type="presOf" srcId="{B99710B9-C5FC-4A6D-A530-D4C6091563BF}" destId="{07A6CC8E-3E61-4DDA-9EC7-AB8932A4A419}" srcOrd="0" destOrd="0" presId="urn:microsoft.com/office/officeart/2005/8/layout/hProcess4"/>
    <dgm:cxn modelId="{687E5AFD-E0C4-433A-976D-17409B54B418}" srcId="{4D985219-E7B2-450C-B119-5F9E59B30454}" destId="{4F27E55C-6193-4A01-ACD3-9850EED97503}" srcOrd="0" destOrd="0" parTransId="{88097AFC-DC0F-409F-88F4-C76D614523D1}" sibTransId="{A00B45DD-7841-46A2-8DB2-C4CE68E53855}"/>
    <dgm:cxn modelId="{DB571A2B-BDDC-4E3F-94EA-3AC3EAB0C67E}" srcId="{B99710B9-C5FC-4A6D-A530-D4C6091563BF}" destId="{0F31E57B-73CE-4BBA-BA16-FEE01A479025}" srcOrd="1" destOrd="0" parTransId="{3151D702-D4B9-49A7-9B87-538AECE2CFED}" sibTransId="{6351C769-175D-449D-8E60-AE746D4CC9C4}"/>
    <dgm:cxn modelId="{1244C200-59F9-4C9F-B764-341279B79B46}" srcId="{0F31E57B-73CE-4BBA-BA16-FEE01A479025}" destId="{F3C0A5F2-353E-46BA-B839-39BD880E6E99}" srcOrd="0" destOrd="0" parTransId="{F67D51B5-0840-43D4-B053-5F9D4754B248}" sibTransId="{EA9D578D-CE7D-4062-A148-643F7689719B}"/>
    <dgm:cxn modelId="{75B907C2-6B98-4AF3-8F29-FC758B84AD3D}" type="presOf" srcId="{7720B46F-5704-477E-A9C8-66D7A37B8EF1}" destId="{B04E3FA6-8E60-464D-8DE9-3E1274E55464}" srcOrd="0" destOrd="0" presId="urn:microsoft.com/office/officeart/2005/8/layout/hProcess4"/>
    <dgm:cxn modelId="{72F67419-5C11-4FC7-8F08-B798E4A6A11E}" type="presOf" srcId="{0F31E57B-73CE-4BBA-BA16-FEE01A479025}" destId="{97B5D809-DE0C-42E8-9F1D-3E91273A78D2}" srcOrd="0" destOrd="0" presId="urn:microsoft.com/office/officeart/2005/8/layout/hProcess4"/>
    <dgm:cxn modelId="{9D89C85A-FE69-4053-BC76-C17C600DE66A}" type="presOf" srcId="{4F27E55C-6193-4A01-ACD3-9850EED97503}" destId="{F572FA53-99F1-4B09-8276-D713E64A7AA7}" srcOrd="1" destOrd="0" presId="urn:microsoft.com/office/officeart/2005/8/layout/hProcess4"/>
    <dgm:cxn modelId="{234FD345-66C1-4537-BB20-AFFF5CB04AFD}" type="presOf" srcId="{F3C0A5F2-353E-46BA-B839-39BD880E6E99}" destId="{4F945E5E-7F3A-41A1-B363-B98B0895DFDC}" srcOrd="0" destOrd="0" presId="urn:microsoft.com/office/officeart/2005/8/layout/hProcess4"/>
    <dgm:cxn modelId="{A0B2AF0B-E0ED-42E9-A852-EF79DBB11CD2}" type="presOf" srcId="{4D985219-E7B2-450C-B119-5F9E59B30454}" destId="{898C4172-686F-4794-88AA-42BC8F05AF6C}" srcOrd="0" destOrd="0" presId="urn:microsoft.com/office/officeart/2005/8/layout/hProcess4"/>
    <dgm:cxn modelId="{8196F381-3D01-4B38-95FB-900FA56CCC2B}" type="presOf" srcId="{4F27E55C-6193-4A01-ACD3-9850EED97503}" destId="{4AAD791B-FDAE-469B-ACBE-41A4DD64D11C}" srcOrd="0" destOrd="0" presId="urn:microsoft.com/office/officeart/2005/8/layout/hProcess4"/>
    <dgm:cxn modelId="{F229CD89-7ECA-4944-A0DB-DECD8AF36954}" srcId="{BF228137-8195-4DE0-87CD-19E971517F52}" destId="{7720B46F-5704-477E-A9C8-66D7A37B8EF1}" srcOrd="0" destOrd="0" parTransId="{89C87557-C255-435D-B199-DF4B83373554}" sibTransId="{90A3EF63-62AC-4540-9C5A-92CF7796FCF5}"/>
    <dgm:cxn modelId="{E689631E-F29A-4896-A3D0-78DE009EF617}" srcId="{B99710B9-C5FC-4A6D-A530-D4C6091563BF}" destId="{4D985219-E7B2-450C-B119-5F9E59B30454}" srcOrd="0" destOrd="0" parTransId="{01C2D00F-EF08-4998-9665-A24B3C38BD6B}" sibTransId="{A2FA7904-B82C-41ED-B2F9-47CB491FC8F0}"/>
    <dgm:cxn modelId="{570342B6-D89F-49D3-9993-D30F3EFB2641}" type="presOf" srcId="{7720B46F-5704-477E-A9C8-66D7A37B8EF1}" destId="{8E09FE70-8DD2-481F-9766-609D0E670B61}" srcOrd="1" destOrd="0" presId="urn:microsoft.com/office/officeart/2005/8/layout/hProcess4"/>
    <dgm:cxn modelId="{71F527C2-76F1-45F1-9682-BAC6F382424D}" srcId="{B99710B9-C5FC-4A6D-A530-D4C6091563BF}" destId="{BF228137-8195-4DE0-87CD-19E971517F52}" srcOrd="2" destOrd="0" parTransId="{8C28880F-FADE-42C6-A09F-BC8A376B65D7}" sibTransId="{AF87C139-01E9-4B9D-8641-6A4D44729924}"/>
    <dgm:cxn modelId="{73D2DD26-A91D-4C7A-8FAC-529546CE39FD}" type="presOf" srcId="{BF228137-8195-4DE0-87CD-19E971517F52}" destId="{8AE1FA32-9463-4881-916C-6610BB435B22}" srcOrd="0" destOrd="0" presId="urn:microsoft.com/office/officeart/2005/8/layout/hProcess4"/>
    <dgm:cxn modelId="{4CDF12A4-E638-40A6-A888-066DB3D069BF}" type="presOf" srcId="{6351C769-175D-449D-8E60-AE746D4CC9C4}" destId="{660B77EE-46C0-4BBA-BB5D-33A91BA51702}" srcOrd="0" destOrd="0" presId="urn:microsoft.com/office/officeart/2005/8/layout/hProcess4"/>
    <dgm:cxn modelId="{4034DEF7-F63D-4DD8-BFE8-6CC3E714220E}" type="presOf" srcId="{A2FA7904-B82C-41ED-B2F9-47CB491FC8F0}" destId="{84C947B8-B91E-43EE-9C67-123415F94D66}" srcOrd="0" destOrd="0" presId="urn:microsoft.com/office/officeart/2005/8/layout/hProcess4"/>
    <dgm:cxn modelId="{02C26B82-3E8B-40AA-9F8C-CA1A1E3DC8AA}" type="presParOf" srcId="{07A6CC8E-3E61-4DDA-9EC7-AB8932A4A419}" destId="{BFC8A8E9-40F1-430C-BC83-92046068C588}" srcOrd="0" destOrd="0" presId="urn:microsoft.com/office/officeart/2005/8/layout/hProcess4"/>
    <dgm:cxn modelId="{A09FDAA5-3618-47E5-9B62-57C6AE6097E0}" type="presParOf" srcId="{07A6CC8E-3E61-4DDA-9EC7-AB8932A4A419}" destId="{716A6CCB-8AC4-436B-BF46-7912BCFF1368}" srcOrd="1" destOrd="0" presId="urn:microsoft.com/office/officeart/2005/8/layout/hProcess4"/>
    <dgm:cxn modelId="{19C0C069-1DD8-455E-B7F3-7A44065C79F9}" type="presParOf" srcId="{07A6CC8E-3E61-4DDA-9EC7-AB8932A4A419}" destId="{B1E44B89-7FD3-4BD1-87E4-78A126A2458A}" srcOrd="2" destOrd="0" presId="urn:microsoft.com/office/officeart/2005/8/layout/hProcess4"/>
    <dgm:cxn modelId="{5585A6BD-38ED-42FB-8114-6BD5FC35FE62}" type="presParOf" srcId="{B1E44B89-7FD3-4BD1-87E4-78A126A2458A}" destId="{89CC5048-4244-41B6-A4AA-5FD40895F6D2}" srcOrd="0" destOrd="0" presId="urn:microsoft.com/office/officeart/2005/8/layout/hProcess4"/>
    <dgm:cxn modelId="{AE72A379-8678-484B-8A16-946DCE28FF63}" type="presParOf" srcId="{89CC5048-4244-41B6-A4AA-5FD40895F6D2}" destId="{56551FC9-B62C-45BB-8EC8-43CAB4C64AAB}" srcOrd="0" destOrd="0" presId="urn:microsoft.com/office/officeart/2005/8/layout/hProcess4"/>
    <dgm:cxn modelId="{478FAA81-9C10-4806-AD30-F376AF15956E}" type="presParOf" srcId="{89CC5048-4244-41B6-A4AA-5FD40895F6D2}" destId="{4AAD791B-FDAE-469B-ACBE-41A4DD64D11C}" srcOrd="1" destOrd="0" presId="urn:microsoft.com/office/officeart/2005/8/layout/hProcess4"/>
    <dgm:cxn modelId="{ED4CDA5F-70C6-4676-85C1-115C29EE02AE}" type="presParOf" srcId="{89CC5048-4244-41B6-A4AA-5FD40895F6D2}" destId="{F572FA53-99F1-4B09-8276-D713E64A7AA7}" srcOrd="2" destOrd="0" presId="urn:microsoft.com/office/officeart/2005/8/layout/hProcess4"/>
    <dgm:cxn modelId="{8D08224A-15EE-497A-BA2C-820D2D3C33F5}" type="presParOf" srcId="{89CC5048-4244-41B6-A4AA-5FD40895F6D2}" destId="{898C4172-686F-4794-88AA-42BC8F05AF6C}" srcOrd="3" destOrd="0" presId="urn:microsoft.com/office/officeart/2005/8/layout/hProcess4"/>
    <dgm:cxn modelId="{2FC80F69-EFD7-45F7-9CBB-1F20DA03D75B}" type="presParOf" srcId="{89CC5048-4244-41B6-A4AA-5FD40895F6D2}" destId="{736C1E6A-6811-46F6-B5F5-A21701123F25}" srcOrd="4" destOrd="0" presId="urn:microsoft.com/office/officeart/2005/8/layout/hProcess4"/>
    <dgm:cxn modelId="{2C66DBA8-372D-42F8-8BE9-5F3C9642963F}" type="presParOf" srcId="{B1E44B89-7FD3-4BD1-87E4-78A126A2458A}" destId="{84C947B8-B91E-43EE-9C67-123415F94D66}" srcOrd="1" destOrd="0" presId="urn:microsoft.com/office/officeart/2005/8/layout/hProcess4"/>
    <dgm:cxn modelId="{1E758D51-166A-4779-A255-BB37A3EBA321}" type="presParOf" srcId="{B1E44B89-7FD3-4BD1-87E4-78A126A2458A}" destId="{5486E545-68B4-43DA-8ED5-09D8FFE1E472}" srcOrd="2" destOrd="0" presId="urn:microsoft.com/office/officeart/2005/8/layout/hProcess4"/>
    <dgm:cxn modelId="{91CF02EC-082F-44C4-9D02-6D66A1861F67}" type="presParOf" srcId="{5486E545-68B4-43DA-8ED5-09D8FFE1E472}" destId="{A047D72F-D190-4CBA-A9EB-E50F20231F15}" srcOrd="0" destOrd="0" presId="urn:microsoft.com/office/officeart/2005/8/layout/hProcess4"/>
    <dgm:cxn modelId="{8A7790A3-03DD-4FD2-ACC0-F93A0822291C}" type="presParOf" srcId="{5486E545-68B4-43DA-8ED5-09D8FFE1E472}" destId="{4F945E5E-7F3A-41A1-B363-B98B0895DFDC}" srcOrd="1" destOrd="0" presId="urn:microsoft.com/office/officeart/2005/8/layout/hProcess4"/>
    <dgm:cxn modelId="{BC757227-20AF-4D5A-A0E5-26AF2F63E91E}" type="presParOf" srcId="{5486E545-68B4-43DA-8ED5-09D8FFE1E472}" destId="{EB826821-F4EE-4A4F-B993-41A8C181E2ED}" srcOrd="2" destOrd="0" presId="urn:microsoft.com/office/officeart/2005/8/layout/hProcess4"/>
    <dgm:cxn modelId="{700D8C79-5571-44D5-9FF5-493A7D12C53D}" type="presParOf" srcId="{5486E545-68B4-43DA-8ED5-09D8FFE1E472}" destId="{97B5D809-DE0C-42E8-9F1D-3E91273A78D2}" srcOrd="3" destOrd="0" presId="urn:microsoft.com/office/officeart/2005/8/layout/hProcess4"/>
    <dgm:cxn modelId="{E010FAD0-BD7E-4CA0-B761-AECA49204B2F}" type="presParOf" srcId="{5486E545-68B4-43DA-8ED5-09D8FFE1E472}" destId="{5B98DA55-BE8F-4A8D-B0DB-BEB651284CC6}" srcOrd="4" destOrd="0" presId="urn:microsoft.com/office/officeart/2005/8/layout/hProcess4"/>
    <dgm:cxn modelId="{AE4A9013-BB95-4620-88FF-1A6E05EF90DD}" type="presParOf" srcId="{B1E44B89-7FD3-4BD1-87E4-78A126A2458A}" destId="{660B77EE-46C0-4BBA-BB5D-33A91BA51702}" srcOrd="3" destOrd="0" presId="urn:microsoft.com/office/officeart/2005/8/layout/hProcess4"/>
    <dgm:cxn modelId="{E2E33C48-9383-4456-B62A-68F57D18FDB7}" type="presParOf" srcId="{B1E44B89-7FD3-4BD1-87E4-78A126A2458A}" destId="{E5548860-C998-40AA-A18E-214CF7E9AB15}" srcOrd="4" destOrd="0" presId="urn:microsoft.com/office/officeart/2005/8/layout/hProcess4"/>
    <dgm:cxn modelId="{7FC81933-ACCF-4C48-A909-F604A08C5BC1}" type="presParOf" srcId="{E5548860-C998-40AA-A18E-214CF7E9AB15}" destId="{C4E5BF34-D65E-4BD9-8693-B372CD513878}" srcOrd="0" destOrd="0" presId="urn:microsoft.com/office/officeart/2005/8/layout/hProcess4"/>
    <dgm:cxn modelId="{6494E1C0-D870-4587-B4E7-BA4E91859813}" type="presParOf" srcId="{E5548860-C998-40AA-A18E-214CF7E9AB15}" destId="{B04E3FA6-8E60-464D-8DE9-3E1274E55464}" srcOrd="1" destOrd="0" presId="urn:microsoft.com/office/officeart/2005/8/layout/hProcess4"/>
    <dgm:cxn modelId="{B0428021-BAC6-4221-BEF0-AE2AF9FBC136}" type="presParOf" srcId="{E5548860-C998-40AA-A18E-214CF7E9AB15}" destId="{8E09FE70-8DD2-481F-9766-609D0E670B61}" srcOrd="2" destOrd="0" presId="urn:microsoft.com/office/officeart/2005/8/layout/hProcess4"/>
    <dgm:cxn modelId="{DA0FE0FD-7FF0-4D6F-BE15-1C4355060B90}" type="presParOf" srcId="{E5548860-C998-40AA-A18E-214CF7E9AB15}" destId="{8AE1FA32-9463-4881-916C-6610BB435B22}" srcOrd="3" destOrd="0" presId="urn:microsoft.com/office/officeart/2005/8/layout/hProcess4"/>
    <dgm:cxn modelId="{F638C0D5-08EA-4CE7-9CCF-F7979EFB242D}" type="presParOf" srcId="{E5548860-C998-40AA-A18E-214CF7E9AB15}" destId="{C843D5AE-8AD9-411E-AC17-11C6A44A78B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86C1D-1675-478F-8913-C9773E4B678B}" type="doc">
      <dgm:prSet loTypeId="urn:microsoft.com/office/officeart/2005/8/layout/cycle4" loCatId="cycle" qsTypeId="urn:microsoft.com/office/officeart/2005/8/quickstyle/simple1" qsCatId="simple" csTypeId="urn:microsoft.com/office/officeart/2005/8/colors/accent3_2" csCatId="accent3" phldr="0"/>
      <dgm:spPr/>
      <dgm:t>
        <a:bodyPr/>
        <a:lstStyle/>
        <a:p>
          <a:endParaRPr lang="ru-RU"/>
        </a:p>
      </dgm:t>
    </dgm:pt>
    <dgm:pt modelId="{69A4C7A5-ECFA-434C-A2D8-3B5E98C15588}">
      <dgm:prSet phldrT="[Текст]" phldr="1"/>
      <dgm:spPr/>
      <dgm:t>
        <a:bodyPr/>
        <a:lstStyle/>
        <a:p>
          <a:endParaRPr lang="ru-RU"/>
        </a:p>
      </dgm:t>
    </dgm:pt>
    <dgm:pt modelId="{74316612-BE36-48A5-A937-8D2605311827}" type="parTrans" cxnId="{44D6B915-16A3-4BD5-8585-A8D68085559C}">
      <dgm:prSet/>
      <dgm:spPr/>
      <dgm:t>
        <a:bodyPr/>
        <a:lstStyle/>
        <a:p>
          <a:endParaRPr lang="ru-RU"/>
        </a:p>
      </dgm:t>
    </dgm:pt>
    <dgm:pt modelId="{B42DC9D9-8935-4F44-BC12-D4628CBBAD98}" type="sibTrans" cxnId="{44D6B915-16A3-4BD5-8585-A8D68085559C}">
      <dgm:prSet/>
      <dgm:spPr/>
      <dgm:t>
        <a:bodyPr/>
        <a:lstStyle/>
        <a:p>
          <a:endParaRPr lang="ru-RU"/>
        </a:p>
      </dgm:t>
    </dgm:pt>
    <dgm:pt modelId="{A0357D89-A858-4C7B-A2E2-DA9D748C7D6B}">
      <dgm:prSet phldrT="[Текст]" phldr="1"/>
      <dgm:spPr/>
      <dgm:t>
        <a:bodyPr/>
        <a:lstStyle/>
        <a:p>
          <a:endParaRPr lang="ru-RU"/>
        </a:p>
      </dgm:t>
    </dgm:pt>
    <dgm:pt modelId="{F3DA5EDF-A48B-449D-94FE-EBBFB0D811B1}" type="parTrans" cxnId="{0F6C1CAB-1E46-45FD-B22F-F566DBBF8B97}">
      <dgm:prSet/>
      <dgm:spPr/>
      <dgm:t>
        <a:bodyPr/>
        <a:lstStyle/>
        <a:p>
          <a:endParaRPr lang="ru-RU"/>
        </a:p>
      </dgm:t>
    </dgm:pt>
    <dgm:pt modelId="{2EFA8386-17A9-4D31-8C04-73A70C87B16E}" type="sibTrans" cxnId="{0F6C1CAB-1E46-45FD-B22F-F566DBBF8B97}">
      <dgm:prSet/>
      <dgm:spPr/>
      <dgm:t>
        <a:bodyPr/>
        <a:lstStyle/>
        <a:p>
          <a:endParaRPr lang="ru-RU"/>
        </a:p>
      </dgm:t>
    </dgm:pt>
    <dgm:pt modelId="{E99DFA8C-555D-4DE6-B641-17DF3FFEB9B2}">
      <dgm:prSet phldrT="[Текст]" phldr="1"/>
      <dgm:spPr/>
      <dgm:t>
        <a:bodyPr/>
        <a:lstStyle/>
        <a:p>
          <a:endParaRPr lang="ru-RU"/>
        </a:p>
      </dgm:t>
    </dgm:pt>
    <dgm:pt modelId="{89590D1E-57EF-4A62-B578-CD86BFB36C7E}" type="parTrans" cxnId="{460C7A2B-0424-4EE1-9415-3DB5CDEA94BA}">
      <dgm:prSet/>
      <dgm:spPr/>
      <dgm:t>
        <a:bodyPr/>
        <a:lstStyle/>
        <a:p>
          <a:endParaRPr lang="ru-RU"/>
        </a:p>
      </dgm:t>
    </dgm:pt>
    <dgm:pt modelId="{FE104705-DA2F-43C2-8171-9A5378895B20}" type="sibTrans" cxnId="{460C7A2B-0424-4EE1-9415-3DB5CDEA94BA}">
      <dgm:prSet/>
      <dgm:spPr/>
      <dgm:t>
        <a:bodyPr/>
        <a:lstStyle/>
        <a:p>
          <a:endParaRPr lang="ru-RU"/>
        </a:p>
      </dgm:t>
    </dgm:pt>
    <dgm:pt modelId="{32E8587C-B424-49FF-BF04-AED9791EA99F}">
      <dgm:prSet phldrT="[Текст]" phldr="1"/>
      <dgm:spPr/>
      <dgm:t>
        <a:bodyPr/>
        <a:lstStyle/>
        <a:p>
          <a:endParaRPr lang="ru-RU"/>
        </a:p>
      </dgm:t>
    </dgm:pt>
    <dgm:pt modelId="{4D3F7773-3A8C-4201-A160-C3C4065C2D64}" type="parTrans" cxnId="{76D73D30-CB16-4B40-8D1E-0A24C51C9F8D}">
      <dgm:prSet/>
      <dgm:spPr/>
      <dgm:t>
        <a:bodyPr/>
        <a:lstStyle/>
        <a:p>
          <a:endParaRPr lang="ru-RU"/>
        </a:p>
      </dgm:t>
    </dgm:pt>
    <dgm:pt modelId="{78328A45-59F2-43AE-AC9C-1ED4F1CE166D}" type="sibTrans" cxnId="{76D73D30-CB16-4B40-8D1E-0A24C51C9F8D}">
      <dgm:prSet/>
      <dgm:spPr/>
      <dgm:t>
        <a:bodyPr/>
        <a:lstStyle/>
        <a:p>
          <a:endParaRPr lang="ru-RU"/>
        </a:p>
      </dgm:t>
    </dgm:pt>
    <dgm:pt modelId="{DBE498AF-D5E8-4A89-A532-73BF120F6D1A}">
      <dgm:prSet phldrT="[Текст]" phldr="1"/>
      <dgm:spPr/>
      <dgm:t>
        <a:bodyPr/>
        <a:lstStyle/>
        <a:p>
          <a:endParaRPr lang="ru-RU"/>
        </a:p>
      </dgm:t>
    </dgm:pt>
    <dgm:pt modelId="{711D6C81-229D-41D3-8DB1-BBB9589674BA}" type="parTrans" cxnId="{A62BFF55-6993-4A03-9135-65B948105308}">
      <dgm:prSet/>
      <dgm:spPr/>
      <dgm:t>
        <a:bodyPr/>
        <a:lstStyle/>
        <a:p>
          <a:endParaRPr lang="ru-RU"/>
        </a:p>
      </dgm:t>
    </dgm:pt>
    <dgm:pt modelId="{242AC10C-1F25-40E8-BAE7-7DAFC435253A}" type="sibTrans" cxnId="{A62BFF55-6993-4A03-9135-65B948105308}">
      <dgm:prSet/>
      <dgm:spPr/>
      <dgm:t>
        <a:bodyPr/>
        <a:lstStyle/>
        <a:p>
          <a:endParaRPr lang="ru-RU"/>
        </a:p>
      </dgm:t>
    </dgm:pt>
    <dgm:pt modelId="{28B21375-D26B-4530-8172-3787ECDAD1C0}">
      <dgm:prSet phldrT="[Текст]" phldr="1"/>
      <dgm:spPr/>
      <dgm:t>
        <a:bodyPr/>
        <a:lstStyle/>
        <a:p>
          <a:endParaRPr lang="ru-RU"/>
        </a:p>
      </dgm:t>
    </dgm:pt>
    <dgm:pt modelId="{569CD233-97A7-4CE2-837F-1749A9C3EDDD}" type="parTrans" cxnId="{68012A06-AE26-49CE-A3F3-473AA5BFB6D9}">
      <dgm:prSet/>
      <dgm:spPr/>
      <dgm:t>
        <a:bodyPr/>
        <a:lstStyle/>
        <a:p>
          <a:endParaRPr lang="ru-RU"/>
        </a:p>
      </dgm:t>
    </dgm:pt>
    <dgm:pt modelId="{F27B5C6D-1384-413D-ACAB-3CD13446A2A0}" type="sibTrans" cxnId="{68012A06-AE26-49CE-A3F3-473AA5BFB6D9}">
      <dgm:prSet/>
      <dgm:spPr/>
      <dgm:t>
        <a:bodyPr/>
        <a:lstStyle/>
        <a:p>
          <a:endParaRPr lang="ru-RU"/>
        </a:p>
      </dgm:t>
    </dgm:pt>
    <dgm:pt modelId="{DFC973EB-2D7E-4020-9102-EFD342AD2F3C}">
      <dgm:prSet phldrT="[Текст]" phldr="1"/>
      <dgm:spPr/>
      <dgm:t>
        <a:bodyPr/>
        <a:lstStyle/>
        <a:p>
          <a:endParaRPr lang="ru-RU"/>
        </a:p>
      </dgm:t>
    </dgm:pt>
    <dgm:pt modelId="{6F7F07CC-F02C-48AD-89FF-D0A0892384B8}" type="parTrans" cxnId="{6B031E05-7BFC-4EFE-A2BF-147230E5E014}">
      <dgm:prSet/>
      <dgm:spPr/>
      <dgm:t>
        <a:bodyPr/>
        <a:lstStyle/>
        <a:p>
          <a:endParaRPr lang="ru-RU"/>
        </a:p>
      </dgm:t>
    </dgm:pt>
    <dgm:pt modelId="{B0EBFE92-9878-4785-A616-35BA82FE6A5E}" type="sibTrans" cxnId="{6B031E05-7BFC-4EFE-A2BF-147230E5E014}">
      <dgm:prSet/>
      <dgm:spPr/>
      <dgm:t>
        <a:bodyPr/>
        <a:lstStyle/>
        <a:p>
          <a:endParaRPr lang="ru-RU"/>
        </a:p>
      </dgm:t>
    </dgm:pt>
    <dgm:pt modelId="{C237FFD8-858A-417A-A17D-16779B244E1A}">
      <dgm:prSet phldrT="[Текст]" phldr="1"/>
      <dgm:spPr/>
      <dgm:t>
        <a:bodyPr/>
        <a:lstStyle/>
        <a:p>
          <a:endParaRPr lang="ru-RU"/>
        </a:p>
      </dgm:t>
    </dgm:pt>
    <dgm:pt modelId="{129EE9FC-DCF3-4C08-9561-5BF7941F9F40}" type="parTrans" cxnId="{DD0CC4A4-6917-4D62-AF95-D1A99AC88AAA}">
      <dgm:prSet/>
      <dgm:spPr/>
      <dgm:t>
        <a:bodyPr/>
        <a:lstStyle/>
        <a:p>
          <a:endParaRPr lang="ru-RU"/>
        </a:p>
      </dgm:t>
    </dgm:pt>
    <dgm:pt modelId="{464D867E-E96C-43E1-B9A8-82E97965AFF5}" type="sibTrans" cxnId="{DD0CC4A4-6917-4D62-AF95-D1A99AC88AAA}">
      <dgm:prSet/>
      <dgm:spPr/>
      <dgm:t>
        <a:bodyPr/>
        <a:lstStyle/>
        <a:p>
          <a:endParaRPr lang="ru-RU"/>
        </a:p>
      </dgm:t>
    </dgm:pt>
    <dgm:pt modelId="{4635201F-41C3-48C2-8FBD-ECE221387921}" type="pres">
      <dgm:prSet presAssocID="{91E86C1D-1675-478F-8913-C9773E4B678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6666FF0-3AEC-4391-BC17-E29D51ECB216}" type="pres">
      <dgm:prSet presAssocID="{91E86C1D-1675-478F-8913-C9773E4B678B}" presName="children" presStyleCnt="0"/>
      <dgm:spPr/>
    </dgm:pt>
    <dgm:pt modelId="{A58744DB-8954-42C6-BE07-91DA8BB06F61}" type="pres">
      <dgm:prSet presAssocID="{91E86C1D-1675-478F-8913-C9773E4B678B}" presName="child1group" presStyleCnt="0"/>
      <dgm:spPr/>
    </dgm:pt>
    <dgm:pt modelId="{D93C2D85-9FD6-45A4-84B1-769EF8676435}" type="pres">
      <dgm:prSet presAssocID="{91E86C1D-1675-478F-8913-C9773E4B678B}" presName="child1" presStyleLbl="bgAcc1" presStyleIdx="0" presStyleCnt="4"/>
      <dgm:spPr/>
    </dgm:pt>
    <dgm:pt modelId="{9274A80D-8D3C-41DC-92CE-E644FF207A90}" type="pres">
      <dgm:prSet presAssocID="{91E86C1D-1675-478F-8913-C9773E4B678B}" presName="child1Text" presStyleLbl="bgAcc1" presStyleIdx="0" presStyleCnt="4">
        <dgm:presLayoutVars>
          <dgm:bulletEnabled val="1"/>
        </dgm:presLayoutVars>
      </dgm:prSet>
      <dgm:spPr/>
    </dgm:pt>
    <dgm:pt modelId="{8540D57A-8C28-4EC4-9FAE-AB39EC7B2175}" type="pres">
      <dgm:prSet presAssocID="{91E86C1D-1675-478F-8913-C9773E4B678B}" presName="child2group" presStyleCnt="0"/>
      <dgm:spPr/>
    </dgm:pt>
    <dgm:pt modelId="{F2727470-F9E6-417F-ACFE-8B49DBEC98EB}" type="pres">
      <dgm:prSet presAssocID="{91E86C1D-1675-478F-8913-C9773E4B678B}" presName="child2" presStyleLbl="bgAcc1" presStyleIdx="1" presStyleCnt="4"/>
      <dgm:spPr/>
    </dgm:pt>
    <dgm:pt modelId="{F5A41DE2-0A2C-4B33-A27B-3EADF970301B}" type="pres">
      <dgm:prSet presAssocID="{91E86C1D-1675-478F-8913-C9773E4B678B}" presName="child2Text" presStyleLbl="bgAcc1" presStyleIdx="1" presStyleCnt="4">
        <dgm:presLayoutVars>
          <dgm:bulletEnabled val="1"/>
        </dgm:presLayoutVars>
      </dgm:prSet>
      <dgm:spPr/>
    </dgm:pt>
    <dgm:pt modelId="{0FD37969-6450-4077-A3EC-439644149882}" type="pres">
      <dgm:prSet presAssocID="{91E86C1D-1675-478F-8913-C9773E4B678B}" presName="child3group" presStyleCnt="0"/>
      <dgm:spPr/>
    </dgm:pt>
    <dgm:pt modelId="{2153616E-4E21-4AEA-BA0E-E3CB48EA397C}" type="pres">
      <dgm:prSet presAssocID="{91E86C1D-1675-478F-8913-C9773E4B678B}" presName="child3" presStyleLbl="bgAcc1" presStyleIdx="2" presStyleCnt="4"/>
      <dgm:spPr/>
    </dgm:pt>
    <dgm:pt modelId="{991D7EAC-14AD-4363-B634-8F9514F0D620}" type="pres">
      <dgm:prSet presAssocID="{91E86C1D-1675-478F-8913-C9773E4B678B}" presName="child3Text" presStyleLbl="bgAcc1" presStyleIdx="2" presStyleCnt="4">
        <dgm:presLayoutVars>
          <dgm:bulletEnabled val="1"/>
        </dgm:presLayoutVars>
      </dgm:prSet>
      <dgm:spPr/>
    </dgm:pt>
    <dgm:pt modelId="{172BEF0A-10AE-45C7-B2EC-851224D16B97}" type="pres">
      <dgm:prSet presAssocID="{91E86C1D-1675-478F-8913-C9773E4B678B}" presName="child4group" presStyleCnt="0"/>
      <dgm:spPr/>
    </dgm:pt>
    <dgm:pt modelId="{E0296802-B157-4F00-BCDA-100837D26C0C}" type="pres">
      <dgm:prSet presAssocID="{91E86C1D-1675-478F-8913-C9773E4B678B}" presName="child4" presStyleLbl="bgAcc1" presStyleIdx="3" presStyleCnt="4"/>
      <dgm:spPr/>
    </dgm:pt>
    <dgm:pt modelId="{B19C8E99-ED3B-4DEE-89BC-A3502FD6AE89}" type="pres">
      <dgm:prSet presAssocID="{91E86C1D-1675-478F-8913-C9773E4B678B}" presName="child4Text" presStyleLbl="bgAcc1" presStyleIdx="3" presStyleCnt="4">
        <dgm:presLayoutVars>
          <dgm:bulletEnabled val="1"/>
        </dgm:presLayoutVars>
      </dgm:prSet>
      <dgm:spPr/>
    </dgm:pt>
    <dgm:pt modelId="{9B85473C-8C29-4B92-9D1F-322992427BF1}" type="pres">
      <dgm:prSet presAssocID="{91E86C1D-1675-478F-8913-C9773E4B678B}" presName="childPlaceholder" presStyleCnt="0"/>
      <dgm:spPr/>
    </dgm:pt>
    <dgm:pt modelId="{76E6B14D-186E-40CA-8A79-C51A9C12C555}" type="pres">
      <dgm:prSet presAssocID="{91E86C1D-1675-478F-8913-C9773E4B678B}" presName="circle" presStyleCnt="0"/>
      <dgm:spPr/>
    </dgm:pt>
    <dgm:pt modelId="{FC94AF2F-3861-411B-9A7F-A694175E4C52}" type="pres">
      <dgm:prSet presAssocID="{91E86C1D-1675-478F-8913-C9773E4B678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CCE59890-A2F2-4117-B293-18761DB463A4}" type="pres">
      <dgm:prSet presAssocID="{91E86C1D-1675-478F-8913-C9773E4B678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7F629E9-5F62-4230-B3A4-0E7CA4B168A2}" type="pres">
      <dgm:prSet presAssocID="{91E86C1D-1675-478F-8913-C9773E4B678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53DE20E-2135-4086-A801-24FA7B76BCB0}" type="pres">
      <dgm:prSet presAssocID="{91E86C1D-1675-478F-8913-C9773E4B678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E018395-7047-4A4C-A371-CE8F76433824}" type="pres">
      <dgm:prSet presAssocID="{91E86C1D-1675-478F-8913-C9773E4B678B}" presName="quadrantPlaceholder" presStyleCnt="0"/>
      <dgm:spPr/>
    </dgm:pt>
    <dgm:pt modelId="{C83F0854-FDBB-4DF5-99E2-B18D8D509C56}" type="pres">
      <dgm:prSet presAssocID="{91E86C1D-1675-478F-8913-C9773E4B678B}" presName="center1" presStyleLbl="fgShp" presStyleIdx="0" presStyleCnt="2"/>
      <dgm:spPr/>
    </dgm:pt>
    <dgm:pt modelId="{C6BB3F1D-0742-4CA5-8C6A-6B22A2114338}" type="pres">
      <dgm:prSet presAssocID="{91E86C1D-1675-478F-8913-C9773E4B678B}" presName="center2" presStyleLbl="fgShp" presStyleIdx="1" presStyleCnt="2"/>
      <dgm:spPr/>
    </dgm:pt>
  </dgm:ptLst>
  <dgm:cxnLst>
    <dgm:cxn modelId="{44D6B915-16A3-4BD5-8585-A8D68085559C}" srcId="{91E86C1D-1675-478F-8913-C9773E4B678B}" destId="{69A4C7A5-ECFA-434C-A2D8-3B5E98C15588}" srcOrd="0" destOrd="0" parTransId="{74316612-BE36-48A5-A937-8D2605311827}" sibTransId="{B42DC9D9-8935-4F44-BC12-D4628CBBAD98}"/>
    <dgm:cxn modelId="{470C8EE2-13DB-4A17-9E63-2075146D9976}" type="presOf" srcId="{91E86C1D-1675-478F-8913-C9773E4B678B}" destId="{4635201F-41C3-48C2-8FBD-ECE221387921}" srcOrd="0" destOrd="0" presId="urn:microsoft.com/office/officeart/2005/8/layout/cycle4"/>
    <dgm:cxn modelId="{A98B3F9D-B91E-4E04-820B-BB621E794910}" type="presOf" srcId="{28B21375-D26B-4530-8172-3787ECDAD1C0}" destId="{991D7EAC-14AD-4363-B634-8F9514F0D620}" srcOrd="1" destOrd="0" presId="urn:microsoft.com/office/officeart/2005/8/layout/cycle4"/>
    <dgm:cxn modelId="{6FA97BE8-36BF-4A3E-948B-7036C005213A}" type="presOf" srcId="{DBE498AF-D5E8-4A89-A532-73BF120F6D1A}" destId="{37F629E9-5F62-4230-B3A4-0E7CA4B168A2}" srcOrd="0" destOrd="0" presId="urn:microsoft.com/office/officeart/2005/8/layout/cycle4"/>
    <dgm:cxn modelId="{82E5AB85-33DA-46F2-B419-073BD01D087A}" type="presOf" srcId="{A0357D89-A858-4C7B-A2E2-DA9D748C7D6B}" destId="{9274A80D-8D3C-41DC-92CE-E644FF207A90}" srcOrd="1" destOrd="0" presId="urn:microsoft.com/office/officeart/2005/8/layout/cycle4"/>
    <dgm:cxn modelId="{E7B35CFA-B6A7-4789-B8A0-47EC15FB34AA}" type="presOf" srcId="{28B21375-D26B-4530-8172-3787ECDAD1C0}" destId="{2153616E-4E21-4AEA-BA0E-E3CB48EA397C}" srcOrd="0" destOrd="0" presId="urn:microsoft.com/office/officeart/2005/8/layout/cycle4"/>
    <dgm:cxn modelId="{0F6C1CAB-1E46-45FD-B22F-F566DBBF8B97}" srcId="{69A4C7A5-ECFA-434C-A2D8-3B5E98C15588}" destId="{A0357D89-A858-4C7B-A2E2-DA9D748C7D6B}" srcOrd="0" destOrd="0" parTransId="{F3DA5EDF-A48B-449D-94FE-EBBFB0D811B1}" sibTransId="{2EFA8386-17A9-4D31-8C04-73A70C87B16E}"/>
    <dgm:cxn modelId="{24682BFA-569A-4970-AA79-35B0C4061BA8}" type="presOf" srcId="{C237FFD8-858A-417A-A17D-16779B244E1A}" destId="{E0296802-B157-4F00-BCDA-100837D26C0C}" srcOrd="0" destOrd="0" presId="urn:microsoft.com/office/officeart/2005/8/layout/cycle4"/>
    <dgm:cxn modelId="{DD0CC4A4-6917-4D62-AF95-D1A99AC88AAA}" srcId="{DFC973EB-2D7E-4020-9102-EFD342AD2F3C}" destId="{C237FFD8-858A-417A-A17D-16779B244E1A}" srcOrd="0" destOrd="0" parTransId="{129EE9FC-DCF3-4C08-9561-5BF7941F9F40}" sibTransId="{464D867E-E96C-43E1-B9A8-82E97965AFF5}"/>
    <dgm:cxn modelId="{460C7A2B-0424-4EE1-9415-3DB5CDEA94BA}" srcId="{91E86C1D-1675-478F-8913-C9773E4B678B}" destId="{E99DFA8C-555D-4DE6-B641-17DF3FFEB9B2}" srcOrd="1" destOrd="0" parTransId="{89590D1E-57EF-4A62-B578-CD86BFB36C7E}" sibTransId="{FE104705-DA2F-43C2-8171-9A5378895B20}"/>
    <dgm:cxn modelId="{68012A06-AE26-49CE-A3F3-473AA5BFB6D9}" srcId="{DBE498AF-D5E8-4A89-A532-73BF120F6D1A}" destId="{28B21375-D26B-4530-8172-3787ECDAD1C0}" srcOrd="0" destOrd="0" parTransId="{569CD233-97A7-4CE2-837F-1749A9C3EDDD}" sibTransId="{F27B5C6D-1384-413D-ACAB-3CD13446A2A0}"/>
    <dgm:cxn modelId="{76D73D30-CB16-4B40-8D1E-0A24C51C9F8D}" srcId="{E99DFA8C-555D-4DE6-B641-17DF3FFEB9B2}" destId="{32E8587C-B424-49FF-BF04-AED9791EA99F}" srcOrd="0" destOrd="0" parTransId="{4D3F7773-3A8C-4201-A160-C3C4065C2D64}" sibTransId="{78328A45-59F2-43AE-AC9C-1ED4F1CE166D}"/>
    <dgm:cxn modelId="{6B031E05-7BFC-4EFE-A2BF-147230E5E014}" srcId="{91E86C1D-1675-478F-8913-C9773E4B678B}" destId="{DFC973EB-2D7E-4020-9102-EFD342AD2F3C}" srcOrd="3" destOrd="0" parTransId="{6F7F07CC-F02C-48AD-89FF-D0A0892384B8}" sibTransId="{B0EBFE92-9878-4785-A616-35BA82FE6A5E}"/>
    <dgm:cxn modelId="{462965E4-A3F2-4A32-8EB0-2B07F880AF7A}" type="presOf" srcId="{69A4C7A5-ECFA-434C-A2D8-3B5E98C15588}" destId="{FC94AF2F-3861-411B-9A7F-A694175E4C52}" srcOrd="0" destOrd="0" presId="urn:microsoft.com/office/officeart/2005/8/layout/cycle4"/>
    <dgm:cxn modelId="{728B7A35-24E7-496A-8523-4884E991E691}" type="presOf" srcId="{A0357D89-A858-4C7B-A2E2-DA9D748C7D6B}" destId="{D93C2D85-9FD6-45A4-84B1-769EF8676435}" srcOrd="0" destOrd="0" presId="urn:microsoft.com/office/officeart/2005/8/layout/cycle4"/>
    <dgm:cxn modelId="{76D70EF0-E7CA-4C55-95A1-7930B8BE090F}" type="presOf" srcId="{DFC973EB-2D7E-4020-9102-EFD342AD2F3C}" destId="{153DE20E-2135-4086-A801-24FA7B76BCB0}" srcOrd="0" destOrd="0" presId="urn:microsoft.com/office/officeart/2005/8/layout/cycle4"/>
    <dgm:cxn modelId="{016088F8-3929-47E3-BAD8-8E04933F297B}" type="presOf" srcId="{32E8587C-B424-49FF-BF04-AED9791EA99F}" destId="{F2727470-F9E6-417F-ACFE-8B49DBEC98EB}" srcOrd="0" destOrd="0" presId="urn:microsoft.com/office/officeart/2005/8/layout/cycle4"/>
    <dgm:cxn modelId="{E35ABD6A-CFA5-41CC-9839-6A595433B25E}" type="presOf" srcId="{32E8587C-B424-49FF-BF04-AED9791EA99F}" destId="{F5A41DE2-0A2C-4B33-A27B-3EADF970301B}" srcOrd="1" destOrd="0" presId="urn:microsoft.com/office/officeart/2005/8/layout/cycle4"/>
    <dgm:cxn modelId="{8A222CB0-89D2-48CC-B225-6F7E1237DB2F}" type="presOf" srcId="{C237FFD8-858A-417A-A17D-16779B244E1A}" destId="{B19C8E99-ED3B-4DEE-89BC-A3502FD6AE89}" srcOrd="1" destOrd="0" presId="urn:microsoft.com/office/officeart/2005/8/layout/cycle4"/>
    <dgm:cxn modelId="{A0C25191-7487-4465-9327-EA8C4D745F51}" type="presOf" srcId="{E99DFA8C-555D-4DE6-B641-17DF3FFEB9B2}" destId="{CCE59890-A2F2-4117-B293-18761DB463A4}" srcOrd="0" destOrd="0" presId="urn:microsoft.com/office/officeart/2005/8/layout/cycle4"/>
    <dgm:cxn modelId="{A62BFF55-6993-4A03-9135-65B948105308}" srcId="{91E86C1D-1675-478F-8913-C9773E4B678B}" destId="{DBE498AF-D5E8-4A89-A532-73BF120F6D1A}" srcOrd="2" destOrd="0" parTransId="{711D6C81-229D-41D3-8DB1-BBB9589674BA}" sibTransId="{242AC10C-1F25-40E8-BAE7-7DAFC435253A}"/>
    <dgm:cxn modelId="{52D0B0EA-C806-41D2-B007-3212D1FD6A3F}" type="presParOf" srcId="{4635201F-41C3-48C2-8FBD-ECE221387921}" destId="{D6666FF0-3AEC-4391-BC17-E29D51ECB216}" srcOrd="0" destOrd="0" presId="urn:microsoft.com/office/officeart/2005/8/layout/cycle4"/>
    <dgm:cxn modelId="{284FFF9B-687C-43AE-9CAB-5DCBF66C9463}" type="presParOf" srcId="{D6666FF0-3AEC-4391-BC17-E29D51ECB216}" destId="{A58744DB-8954-42C6-BE07-91DA8BB06F61}" srcOrd="0" destOrd="0" presId="urn:microsoft.com/office/officeart/2005/8/layout/cycle4"/>
    <dgm:cxn modelId="{7F5972C5-A460-4DDF-8032-0DF816FC98A6}" type="presParOf" srcId="{A58744DB-8954-42C6-BE07-91DA8BB06F61}" destId="{D93C2D85-9FD6-45A4-84B1-769EF8676435}" srcOrd="0" destOrd="0" presId="urn:microsoft.com/office/officeart/2005/8/layout/cycle4"/>
    <dgm:cxn modelId="{4224BD5B-7208-4235-886D-4DCB84BB9386}" type="presParOf" srcId="{A58744DB-8954-42C6-BE07-91DA8BB06F61}" destId="{9274A80D-8D3C-41DC-92CE-E644FF207A90}" srcOrd="1" destOrd="0" presId="urn:microsoft.com/office/officeart/2005/8/layout/cycle4"/>
    <dgm:cxn modelId="{360BEC25-23CB-4EDE-9BB1-CB2E2131E270}" type="presParOf" srcId="{D6666FF0-3AEC-4391-BC17-E29D51ECB216}" destId="{8540D57A-8C28-4EC4-9FAE-AB39EC7B2175}" srcOrd="1" destOrd="0" presId="urn:microsoft.com/office/officeart/2005/8/layout/cycle4"/>
    <dgm:cxn modelId="{A31A3F2B-009C-4617-9C30-3ADC8EF8CB9C}" type="presParOf" srcId="{8540D57A-8C28-4EC4-9FAE-AB39EC7B2175}" destId="{F2727470-F9E6-417F-ACFE-8B49DBEC98EB}" srcOrd="0" destOrd="0" presId="urn:microsoft.com/office/officeart/2005/8/layout/cycle4"/>
    <dgm:cxn modelId="{DD201B6F-C927-4D9E-9355-BA9D20257D22}" type="presParOf" srcId="{8540D57A-8C28-4EC4-9FAE-AB39EC7B2175}" destId="{F5A41DE2-0A2C-4B33-A27B-3EADF970301B}" srcOrd="1" destOrd="0" presId="urn:microsoft.com/office/officeart/2005/8/layout/cycle4"/>
    <dgm:cxn modelId="{8C240DBA-6954-4490-991D-AE60417BC154}" type="presParOf" srcId="{D6666FF0-3AEC-4391-BC17-E29D51ECB216}" destId="{0FD37969-6450-4077-A3EC-439644149882}" srcOrd="2" destOrd="0" presId="urn:microsoft.com/office/officeart/2005/8/layout/cycle4"/>
    <dgm:cxn modelId="{CE9E1328-41CD-41D6-A9E5-C96478DC709B}" type="presParOf" srcId="{0FD37969-6450-4077-A3EC-439644149882}" destId="{2153616E-4E21-4AEA-BA0E-E3CB48EA397C}" srcOrd="0" destOrd="0" presId="urn:microsoft.com/office/officeart/2005/8/layout/cycle4"/>
    <dgm:cxn modelId="{A43B11F2-9ACA-4448-A955-32834C3A2A14}" type="presParOf" srcId="{0FD37969-6450-4077-A3EC-439644149882}" destId="{991D7EAC-14AD-4363-B634-8F9514F0D620}" srcOrd="1" destOrd="0" presId="urn:microsoft.com/office/officeart/2005/8/layout/cycle4"/>
    <dgm:cxn modelId="{3085ED3F-0AA5-40BE-9A21-906B6C13C8D7}" type="presParOf" srcId="{D6666FF0-3AEC-4391-BC17-E29D51ECB216}" destId="{172BEF0A-10AE-45C7-B2EC-851224D16B97}" srcOrd="3" destOrd="0" presId="urn:microsoft.com/office/officeart/2005/8/layout/cycle4"/>
    <dgm:cxn modelId="{25F4D38A-E479-4E65-A126-F4DFB7B9AF93}" type="presParOf" srcId="{172BEF0A-10AE-45C7-B2EC-851224D16B97}" destId="{E0296802-B157-4F00-BCDA-100837D26C0C}" srcOrd="0" destOrd="0" presId="urn:microsoft.com/office/officeart/2005/8/layout/cycle4"/>
    <dgm:cxn modelId="{D99CEBFF-EB78-437E-8E22-15567DFA3556}" type="presParOf" srcId="{172BEF0A-10AE-45C7-B2EC-851224D16B97}" destId="{B19C8E99-ED3B-4DEE-89BC-A3502FD6AE89}" srcOrd="1" destOrd="0" presId="urn:microsoft.com/office/officeart/2005/8/layout/cycle4"/>
    <dgm:cxn modelId="{93464516-57AE-43B9-9845-2241E0CA09EF}" type="presParOf" srcId="{D6666FF0-3AEC-4391-BC17-E29D51ECB216}" destId="{9B85473C-8C29-4B92-9D1F-322992427BF1}" srcOrd="4" destOrd="0" presId="urn:microsoft.com/office/officeart/2005/8/layout/cycle4"/>
    <dgm:cxn modelId="{1D897665-7D4C-4640-B512-65F56AA25210}" type="presParOf" srcId="{4635201F-41C3-48C2-8FBD-ECE221387921}" destId="{76E6B14D-186E-40CA-8A79-C51A9C12C555}" srcOrd="1" destOrd="0" presId="urn:microsoft.com/office/officeart/2005/8/layout/cycle4"/>
    <dgm:cxn modelId="{E3FDC62E-E99F-4D99-ADC0-D18DA4BF5C97}" type="presParOf" srcId="{76E6B14D-186E-40CA-8A79-C51A9C12C555}" destId="{FC94AF2F-3861-411B-9A7F-A694175E4C52}" srcOrd="0" destOrd="0" presId="urn:microsoft.com/office/officeart/2005/8/layout/cycle4"/>
    <dgm:cxn modelId="{E39AA751-8450-49A8-AE41-F2462A8DDDA4}" type="presParOf" srcId="{76E6B14D-186E-40CA-8A79-C51A9C12C555}" destId="{CCE59890-A2F2-4117-B293-18761DB463A4}" srcOrd="1" destOrd="0" presId="urn:microsoft.com/office/officeart/2005/8/layout/cycle4"/>
    <dgm:cxn modelId="{6B710FC7-BBB1-49D3-BA3F-FD4118D1EE04}" type="presParOf" srcId="{76E6B14D-186E-40CA-8A79-C51A9C12C555}" destId="{37F629E9-5F62-4230-B3A4-0E7CA4B168A2}" srcOrd="2" destOrd="0" presId="urn:microsoft.com/office/officeart/2005/8/layout/cycle4"/>
    <dgm:cxn modelId="{FD6D9116-C32E-4E42-B2BF-1B21544B48D1}" type="presParOf" srcId="{76E6B14D-186E-40CA-8A79-C51A9C12C555}" destId="{153DE20E-2135-4086-A801-24FA7B76BCB0}" srcOrd="3" destOrd="0" presId="urn:microsoft.com/office/officeart/2005/8/layout/cycle4"/>
    <dgm:cxn modelId="{548F8656-331C-4A6B-8163-DC50EB427392}" type="presParOf" srcId="{76E6B14D-186E-40CA-8A79-C51A9C12C555}" destId="{BE018395-7047-4A4C-A371-CE8F76433824}" srcOrd="4" destOrd="0" presId="urn:microsoft.com/office/officeart/2005/8/layout/cycle4"/>
    <dgm:cxn modelId="{227D5A2F-FE71-44DD-B19D-070B2BAFA41C}" type="presParOf" srcId="{4635201F-41C3-48C2-8FBD-ECE221387921}" destId="{C83F0854-FDBB-4DF5-99E2-B18D8D509C56}" srcOrd="2" destOrd="0" presId="urn:microsoft.com/office/officeart/2005/8/layout/cycle4"/>
    <dgm:cxn modelId="{4600BFE8-9055-4058-BAA7-F1F91D6501C0}" type="presParOf" srcId="{4635201F-41C3-48C2-8FBD-ECE221387921}" destId="{C6BB3F1D-0742-4CA5-8C6A-6B22A21143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45878-4025-44B9-8D63-BA958B7B7DF2}" type="doc">
      <dgm:prSet loTypeId="urn:microsoft.com/office/officeart/2005/8/layout/b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67679B1-08EA-4177-8F58-58F6FCE53D29}">
      <dgm:prSet phldrT="[Текст]" phldr="1"/>
      <dgm:spPr>
        <a:ln>
          <a:noFill/>
        </a:ln>
      </dgm:spPr>
      <dgm:t>
        <a:bodyPr/>
        <a:lstStyle/>
        <a:p>
          <a:endParaRPr lang="ru-RU"/>
        </a:p>
      </dgm:t>
    </dgm:pt>
    <dgm:pt modelId="{A354E86B-210F-4829-8525-2E107DDF8183}" type="parTrans" cxnId="{6B4E6ED7-8932-4768-97EF-844ECE4FB7D7}">
      <dgm:prSet/>
      <dgm:spPr/>
      <dgm:t>
        <a:bodyPr/>
        <a:lstStyle/>
        <a:p>
          <a:endParaRPr lang="ru-RU"/>
        </a:p>
      </dgm:t>
    </dgm:pt>
    <dgm:pt modelId="{5F6F525C-6BBD-4FD8-B903-43F5A2E1394E}" type="sibTrans" cxnId="{6B4E6ED7-8932-4768-97EF-844ECE4FB7D7}">
      <dgm:prSet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974D3B72-269E-4E1B-A5EB-9B6093BE0B57}">
      <dgm:prSet phldrT="[Текст]" phldr="1"/>
      <dgm:spPr>
        <a:ln>
          <a:noFill/>
        </a:ln>
      </dgm:spPr>
      <dgm:t>
        <a:bodyPr/>
        <a:lstStyle/>
        <a:p>
          <a:endParaRPr lang="ru-RU"/>
        </a:p>
      </dgm:t>
    </dgm:pt>
    <dgm:pt modelId="{B69CC2FE-76EF-4390-9D20-B04F0DD4410E}" type="parTrans" cxnId="{D6E33485-BED8-4808-90FD-86C996A218E9}">
      <dgm:prSet/>
      <dgm:spPr/>
      <dgm:t>
        <a:bodyPr/>
        <a:lstStyle/>
        <a:p>
          <a:endParaRPr lang="ru-RU"/>
        </a:p>
      </dgm:t>
    </dgm:pt>
    <dgm:pt modelId="{45CF4CC5-BCB8-4336-9320-F9997DCFCB4C}" type="sibTrans" cxnId="{D6E33485-BED8-4808-90FD-86C996A218E9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CA2AD1CE-F4E9-4B0C-86F9-D2BC9CB5DC55}">
      <dgm:prSet phldrT="[Текст]" phldr="1"/>
      <dgm:spPr>
        <a:ln>
          <a:noFill/>
        </a:ln>
      </dgm:spPr>
      <dgm:t>
        <a:bodyPr/>
        <a:lstStyle/>
        <a:p>
          <a:endParaRPr lang="ru-RU"/>
        </a:p>
      </dgm:t>
    </dgm:pt>
    <dgm:pt modelId="{656FB898-DB0E-4AE5-982E-AAA8D18318D7}" type="parTrans" cxnId="{0FE0FA9B-921B-443A-B073-DC415B48BE33}">
      <dgm:prSet/>
      <dgm:spPr/>
      <dgm:t>
        <a:bodyPr/>
        <a:lstStyle/>
        <a:p>
          <a:endParaRPr lang="ru-RU"/>
        </a:p>
      </dgm:t>
    </dgm:pt>
    <dgm:pt modelId="{336CFC90-6631-4C33-BDC5-D3F500B25863}" type="sibTrans" cxnId="{0FE0FA9B-921B-443A-B073-DC415B48BE33}">
      <dgm:prSet/>
      <dgm:spPr>
        <a:ln w="38100">
          <a:solidFill>
            <a:schemeClr val="accent4"/>
          </a:solidFill>
        </a:ln>
      </dgm:spPr>
      <dgm:t>
        <a:bodyPr/>
        <a:lstStyle/>
        <a:p>
          <a:endParaRPr lang="ru-RU"/>
        </a:p>
      </dgm:t>
    </dgm:pt>
    <dgm:pt modelId="{C4FEFA51-62CB-4133-905D-408CEEF03DFD}">
      <dgm:prSet phldrT="[Текст]" phldr="1"/>
      <dgm:spPr>
        <a:ln>
          <a:noFill/>
        </a:ln>
      </dgm:spPr>
      <dgm:t>
        <a:bodyPr/>
        <a:lstStyle/>
        <a:p>
          <a:endParaRPr lang="ru-RU"/>
        </a:p>
      </dgm:t>
    </dgm:pt>
    <dgm:pt modelId="{CF595844-042E-4AA4-8643-24DC4C3886DB}" type="parTrans" cxnId="{783DF4F5-EF36-4EC1-BA14-DC11353975CB}">
      <dgm:prSet/>
      <dgm:spPr/>
      <dgm:t>
        <a:bodyPr/>
        <a:lstStyle/>
        <a:p>
          <a:endParaRPr lang="ru-RU"/>
        </a:p>
      </dgm:t>
    </dgm:pt>
    <dgm:pt modelId="{38A04C2B-C2D1-4B3C-AE97-F432A10B1BC5}" type="sibTrans" cxnId="{783DF4F5-EF36-4EC1-BA14-DC11353975CB}">
      <dgm:prSet/>
      <dgm:spPr/>
      <dgm:t>
        <a:bodyPr/>
        <a:lstStyle/>
        <a:p>
          <a:endParaRPr lang="ru-RU"/>
        </a:p>
      </dgm:t>
    </dgm:pt>
    <dgm:pt modelId="{ACB18624-1935-4703-AB24-2465C012B8B7}" type="pres">
      <dgm:prSet presAssocID="{26D45878-4025-44B9-8D63-BA958B7B7DF2}" presName="Name0" presStyleCnt="0">
        <dgm:presLayoutVars>
          <dgm:dir/>
          <dgm:resizeHandles val="exact"/>
        </dgm:presLayoutVars>
      </dgm:prSet>
      <dgm:spPr/>
    </dgm:pt>
    <dgm:pt modelId="{052EC9D6-B1CC-4446-B232-F89E4E13458D}" type="pres">
      <dgm:prSet presAssocID="{D67679B1-08EA-4177-8F58-58F6FCE53D29}" presName="node" presStyleLbl="node1" presStyleIdx="0" presStyleCnt="4">
        <dgm:presLayoutVars>
          <dgm:bulletEnabled val="1"/>
        </dgm:presLayoutVars>
      </dgm:prSet>
      <dgm:spPr/>
    </dgm:pt>
    <dgm:pt modelId="{7B0C5050-67BB-4AF1-91AB-52D907F7A724}" type="pres">
      <dgm:prSet presAssocID="{5F6F525C-6BBD-4FD8-B903-43F5A2E1394E}" presName="sibTrans" presStyleLbl="sibTrans1D1" presStyleIdx="0" presStyleCnt="3"/>
      <dgm:spPr/>
    </dgm:pt>
    <dgm:pt modelId="{CE2DF838-C217-4921-98AB-9F3B446A4DA8}" type="pres">
      <dgm:prSet presAssocID="{5F6F525C-6BBD-4FD8-B903-43F5A2E1394E}" presName="connectorText" presStyleLbl="sibTrans1D1" presStyleIdx="0" presStyleCnt="3"/>
      <dgm:spPr/>
    </dgm:pt>
    <dgm:pt modelId="{2A78CE2B-B92A-48D9-8CAD-7057404AC4EB}" type="pres">
      <dgm:prSet presAssocID="{974D3B72-269E-4E1B-A5EB-9B6093BE0B57}" presName="node" presStyleLbl="node1" presStyleIdx="1" presStyleCnt="4">
        <dgm:presLayoutVars>
          <dgm:bulletEnabled val="1"/>
        </dgm:presLayoutVars>
      </dgm:prSet>
      <dgm:spPr/>
    </dgm:pt>
    <dgm:pt modelId="{DD7D9779-ABCA-468F-B26F-0B785CA1EB1F}" type="pres">
      <dgm:prSet presAssocID="{45CF4CC5-BCB8-4336-9320-F9997DCFCB4C}" presName="sibTrans" presStyleLbl="sibTrans1D1" presStyleIdx="1" presStyleCnt="3"/>
      <dgm:spPr/>
    </dgm:pt>
    <dgm:pt modelId="{F8F7D7E0-8CB2-4E0D-A717-AA6C716862C9}" type="pres">
      <dgm:prSet presAssocID="{45CF4CC5-BCB8-4336-9320-F9997DCFCB4C}" presName="connectorText" presStyleLbl="sibTrans1D1" presStyleIdx="1" presStyleCnt="3"/>
      <dgm:spPr/>
    </dgm:pt>
    <dgm:pt modelId="{062019AF-D7E6-441B-9600-1FE7F0A3F759}" type="pres">
      <dgm:prSet presAssocID="{CA2AD1CE-F4E9-4B0C-86F9-D2BC9CB5DC55}" presName="node" presStyleLbl="node1" presStyleIdx="2" presStyleCnt="4">
        <dgm:presLayoutVars>
          <dgm:bulletEnabled val="1"/>
        </dgm:presLayoutVars>
      </dgm:prSet>
      <dgm:spPr/>
    </dgm:pt>
    <dgm:pt modelId="{097A725D-30A4-42BB-B365-C15A73AE3EDF}" type="pres">
      <dgm:prSet presAssocID="{336CFC90-6631-4C33-BDC5-D3F500B25863}" presName="sibTrans" presStyleLbl="sibTrans1D1" presStyleIdx="2" presStyleCnt="3"/>
      <dgm:spPr/>
    </dgm:pt>
    <dgm:pt modelId="{CEBBAD79-ACE3-4D96-8F6B-EFEBA28E31A0}" type="pres">
      <dgm:prSet presAssocID="{336CFC90-6631-4C33-BDC5-D3F500B25863}" presName="connectorText" presStyleLbl="sibTrans1D1" presStyleIdx="2" presStyleCnt="3"/>
      <dgm:spPr/>
    </dgm:pt>
    <dgm:pt modelId="{D9052784-A582-4AC8-AF84-F8B026606FF2}" type="pres">
      <dgm:prSet presAssocID="{C4FEFA51-62CB-4133-905D-408CEEF03DFD}" presName="node" presStyleLbl="node1" presStyleIdx="3" presStyleCnt="4">
        <dgm:presLayoutVars>
          <dgm:bulletEnabled val="1"/>
        </dgm:presLayoutVars>
      </dgm:prSet>
      <dgm:spPr/>
    </dgm:pt>
  </dgm:ptLst>
  <dgm:cxnLst>
    <dgm:cxn modelId="{724AD509-5808-4C00-87B0-A2E2BD0CC09B}" type="presOf" srcId="{45CF4CC5-BCB8-4336-9320-F9997DCFCB4C}" destId="{F8F7D7E0-8CB2-4E0D-A717-AA6C716862C9}" srcOrd="1" destOrd="0" presId="urn:microsoft.com/office/officeart/2005/8/layout/bProcess3"/>
    <dgm:cxn modelId="{5EF4E258-34A4-42E7-A772-F669EAB8966B}" type="presOf" srcId="{5F6F525C-6BBD-4FD8-B903-43F5A2E1394E}" destId="{CE2DF838-C217-4921-98AB-9F3B446A4DA8}" srcOrd="1" destOrd="0" presId="urn:microsoft.com/office/officeart/2005/8/layout/bProcess3"/>
    <dgm:cxn modelId="{9403BF83-169C-4725-B8FC-2559AA800038}" type="presOf" srcId="{336CFC90-6631-4C33-BDC5-D3F500B25863}" destId="{097A725D-30A4-42BB-B365-C15A73AE3EDF}" srcOrd="0" destOrd="0" presId="urn:microsoft.com/office/officeart/2005/8/layout/bProcess3"/>
    <dgm:cxn modelId="{525A2152-DEAD-4ACA-813E-9010AA8BD762}" type="presOf" srcId="{336CFC90-6631-4C33-BDC5-D3F500B25863}" destId="{CEBBAD79-ACE3-4D96-8F6B-EFEBA28E31A0}" srcOrd="1" destOrd="0" presId="urn:microsoft.com/office/officeart/2005/8/layout/bProcess3"/>
    <dgm:cxn modelId="{AB659F17-D5C5-4B11-AB65-EA2888CBFB57}" type="presOf" srcId="{D67679B1-08EA-4177-8F58-58F6FCE53D29}" destId="{052EC9D6-B1CC-4446-B232-F89E4E13458D}" srcOrd="0" destOrd="0" presId="urn:microsoft.com/office/officeart/2005/8/layout/bProcess3"/>
    <dgm:cxn modelId="{4A2A4E2E-3FD3-43C8-BEC7-7CF8D2142BA1}" type="presOf" srcId="{C4FEFA51-62CB-4133-905D-408CEEF03DFD}" destId="{D9052784-A582-4AC8-AF84-F8B026606FF2}" srcOrd="0" destOrd="0" presId="urn:microsoft.com/office/officeart/2005/8/layout/bProcess3"/>
    <dgm:cxn modelId="{CD43AA12-29EB-45D6-A5E8-D26F267BB602}" type="presOf" srcId="{CA2AD1CE-F4E9-4B0C-86F9-D2BC9CB5DC55}" destId="{062019AF-D7E6-441B-9600-1FE7F0A3F759}" srcOrd="0" destOrd="0" presId="urn:microsoft.com/office/officeart/2005/8/layout/bProcess3"/>
    <dgm:cxn modelId="{6B4E6ED7-8932-4768-97EF-844ECE4FB7D7}" srcId="{26D45878-4025-44B9-8D63-BA958B7B7DF2}" destId="{D67679B1-08EA-4177-8F58-58F6FCE53D29}" srcOrd="0" destOrd="0" parTransId="{A354E86B-210F-4829-8525-2E107DDF8183}" sibTransId="{5F6F525C-6BBD-4FD8-B903-43F5A2E1394E}"/>
    <dgm:cxn modelId="{09352915-0CDA-42DF-ACE0-AEC88414B223}" type="presOf" srcId="{26D45878-4025-44B9-8D63-BA958B7B7DF2}" destId="{ACB18624-1935-4703-AB24-2465C012B8B7}" srcOrd="0" destOrd="0" presId="urn:microsoft.com/office/officeart/2005/8/layout/bProcess3"/>
    <dgm:cxn modelId="{0FE0FA9B-921B-443A-B073-DC415B48BE33}" srcId="{26D45878-4025-44B9-8D63-BA958B7B7DF2}" destId="{CA2AD1CE-F4E9-4B0C-86F9-D2BC9CB5DC55}" srcOrd="2" destOrd="0" parTransId="{656FB898-DB0E-4AE5-982E-AAA8D18318D7}" sibTransId="{336CFC90-6631-4C33-BDC5-D3F500B25863}"/>
    <dgm:cxn modelId="{783DF4F5-EF36-4EC1-BA14-DC11353975CB}" srcId="{26D45878-4025-44B9-8D63-BA958B7B7DF2}" destId="{C4FEFA51-62CB-4133-905D-408CEEF03DFD}" srcOrd="3" destOrd="0" parTransId="{CF595844-042E-4AA4-8643-24DC4C3886DB}" sibTransId="{38A04C2B-C2D1-4B3C-AE97-F432A10B1BC5}"/>
    <dgm:cxn modelId="{D4B267E5-5D46-4296-83B8-AF993140A6D1}" type="presOf" srcId="{974D3B72-269E-4E1B-A5EB-9B6093BE0B57}" destId="{2A78CE2B-B92A-48D9-8CAD-7057404AC4EB}" srcOrd="0" destOrd="0" presId="urn:microsoft.com/office/officeart/2005/8/layout/bProcess3"/>
    <dgm:cxn modelId="{36A84156-B1AC-426D-A899-C9DA7CD7313B}" type="presOf" srcId="{5F6F525C-6BBD-4FD8-B903-43F5A2E1394E}" destId="{7B0C5050-67BB-4AF1-91AB-52D907F7A724}" srcOrd="0" destOrd="0" presId="urn:microsoft.com/office/officeart/2005/8/layout/bProcess3"/>
    <dgm:cxn modelId="{D6E33485-BED8-4808-90FD-86C996A218E9}" srcId="{26D45878-4025-44B9-8D63-BA958B7B7DF2}" destId="{974D3B72-269E-4E1B-A5EB-9B6093BE0B57}" srcOrd="1" destOrd="0" parTransId="{B69CC2FE-76EF-4390-9D20-B04F0DD4410E}" sibTransId="{45CF4CC5-BCB8-4336-9320-F9997DCFCB4C}"/>
    <dgm:cxn modelId="{61B0E382-A7A2-4711-BBAD-65E4C9C54DC2}" type="presOf" srcId="{45CF4CC5-BCB8-4336-9320-F9997DCFCB4C}" destId="{DD7D9779-ABCA-468F-B26F-0B785CA1EB1F}" srcOrd="0" destOrd="0" presId="urn:microsoft.com/office/officeart/2005/8/layout/bProcess3"/>
    <dgm:cxn modelId="{DBAC35E5-1C6E-4913-92AC-25C247FD318C}" type="presParOf" srcId="{ACB18624-1935-4703-AB24-2465C012B8B7}" destId="{052EC9D6-B1CC-4446-B232-F89E4E13458D}" srcOrd="0" destOrd="0" presId="urn:microsoft.com/office/officeart/2005/8/layout/bProcess3"/>
    <dgm:cxn modelId="{594996D2-CEE0-4864-A14E-070EC886FB49}" type="presParOf" srcId="{ACB18624-1935-4703-AB24-2465C012B8B7}" destId="{7B0C5050-67BB-4AF1-91AB-52D907F7A724}" srcOrd="1" destOrd="0" presId="urn:microsoft.com/office/officeart/2005/8/layout/bProcess3"/>
    <dgm:cxn modelId="{AFDB96DD-B286-484E-946A-0C712B9569F7}" type="presParOf" srcId="{7B0C5050-67BB-4AF1-91AB-52D907F7A724}" destId="{CE2DF838-C217-4921-98AB-9F3B446A4DA8}" srcOrd="0" destOrd="0" presId="urn:microsoft.com/office/officeart/2005/8/layout/bProcess3"/>
    <dgm:cxn modelId="{DC58CF3F-8C52-4424-8249-986EC6AF4AB8}" type="presParOf" srcId="{ACB18624-1935-4703-AB24-2465C012B8B7}" destId="{2A78CE2B-B92A-48D9-8CAD-7057404AC4EB}" srcOrd="2" destOrd="0" presId="urn:microsoft.com/office/officeart/2005/8/layout/bProcess3"/>
    <dgm:cxn modelId="{7E5CA127-4D58-4DD2-A497-4869B0B9F11A}" type="presParOf" srcId="{ACB18624-1935-4703-AB24-2465C012B8B7}" destId="{DD7D9779-ABCA-468F-B26F-0B785CA1EB1F}" srcOrd="3" destOrd="0" presId="urn:microsoft.com/office/officeart/2005/8/layout/bProcess3"/>
    <dgm:cxn modelId="{8884CD80-6E38-4F1F-876F-CA03B842B726}" type="presParOf" srcId="{DD7D9779-ABCA-468F-B26F-0B785CA1EB1F}" destId="{F8F7D7E0-8CB2-4E0D-A717-AA6C716862C9}" srcOrd="0" destOrd="0" presId="urn:microsoft.com/office/officeart/2005/8/layout/bProcess3"/>
    <dgm:cxn modelId="{EB89676A-6440-40F9-B458-C20E25931A50}" type="presParOf" srcId="{ACB18624-1935-4703-AB24-2465C012B8B7}" destId="{062019AF-D7E6-441B-9600-1FE7F0A3F759}" srcOrd="4" destOrd="0" presId="urn:microsoft.com/office/officeart/2005/8/layout/bProcess3"/>
    <dgm:cxn modelId="{04C124B8-C2A8-4569-A009-3877A0B003EF}" type="presParOf" srcId="{ACB18624-1935-4703-AB24-2465C012B8B7}" destId="{097A725D-30A4-42BB-B365-C15A73AE3EDF}" srcOrd="5" destOrd="0" presId="urn:microsoft.com/office/officeart/2005/8/layout/bProcess3"/>
    <dgm:cxn modelId="{C2315BF8-C2C6-49EB-A291-B6A5758B6DE0}" type="presParOf" srcId="{097A725D-30A4-42BB-B365-C15A73AE3EDF}" destId="{CEBBAD79-ACE3-4D96-8F6B-EFEBA28E31A0}" srcOrd="0" destOrd="0" presId="urn:microsoft.com/office/officeart/2005/8/layout/bProcess3"/>
    <dgm:cxn modelId="{E1243F8E-D206-4B6F-905A-EA25CB60EEE7}" type="presParOf" srcId="{ACB18624-1935-4703-AB24-2465C012B8B7}" destId="{D9052784-A582-4AC8-AF84-F8B026606FF2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D791B-FDAE-469B-ACBE-41A4DD64D11C}">
      <dsp:nvSpPr>
        <dsp:cNvPr id="0" name=""/>
        <dsp:cNvSpPr/>
      </dsp:nvSpPr>
      <dsp:spPr>
        <a:xfrm>
          <a:off x="320935" y="910834"/>
          <a:ext cx="2122030" cy="17502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Увеличение мест в действующих дошкольных учреждениях</a:t>
          </a:r>
          <a:endParaRPr lang="ru-RU" sz="1500" kern="1200" dirty="0"/>
        </a:p>
      </dsp:txBody>
      <dsp:txXfrm>
        <a:off x="320935" y="910834"/>
        <a:ext cx="2122030" cy="1375181"/>
      </dsp:txXfrm>
    </dsp:sp>
    <dsp:sp modelId="{84C947B8-B91E-43EE-9C67-123415F94D66}">
      <dsp:nvSpPr>
        <dsp:cNvPr id="0" name=""/>
        <dsp:cNvSpPr/>
      </dsp:nvSpPr>
      <dsp:spPr>
        <a:xfrm>
          <a:off x="1490134" y="1243907"/>
          <a:ext cx="2463969" cy="2463969"/>
        </a:xfrm>
        <a:prstGeom prst="leftCircularArrow">
          <a:avLst>
            <a:gd name="adj1" fmla="val 3653"/>
            <a:gd name="adj2" fmla="val 454931"/>
            <a:gd name="adj3" fmla="val 2230442"/>
            <a:gd name="adj4" fmla="val 9024489"/>
            <a:gd name="adj5" fmla="val 426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C4172-686F-4794-88AA-42BC8F05AF6C}">
      <dsp:nvSpPr>
        <dsp:cNvPr id="0" name=""/>
        <dsp:cNvSpPr/>
      </dsp:nvSpPr>
      <dsp:spPr>
        <a:xfrm>
          <a:off x="792497" y="2286016"/>
          <a:ext cx="1886248" cy="7500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118</a:t>
          </a:r>
          <a:endParaRPr lang="ru-RU" sz="2400" b="1" kern="1200" dirty="0"/>
        </a:p>
      </dsp:txBody>
      <dsp:txXfrm>
        <a:off x="792497" y="2286016"/>
        <a:ext cx="1886248" cy="750099"/>
      </dsp:txXfrm>
    </dsp:sp>
    <dsp:sp modelId="{4F945E5E-7F3A-41A1-B363-B98B0895DFDC}">
      <dsp:nvSpPr>
        <dsp:cNvPr id="0" name=""/>
        <dsp:cNvSpPr/>
      </dsp:nvSpPr>
      <dsp:spPr>
        <a:xfrm>
          <a:off x="3107374" y="910834"/>
          <a:ext cx="2122030" cy="17502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Строительство и капитальный ремонт </a:t>
          </a:r>
          <a:endParaRPr lang="ru-RU" sz="1600" kern="1200" dirty="0"/>
        </a:p>
      </dsp:txBody>
      <dsp:txXfrm>
        <a:off x="3107374" y="1285884"/>
        <a:ext cx="2122030" cy="1375181"/>
      </dsp:txXfrm>
    </dsp:sp>
    <dsp:sp modelId="{660B77EE-46C0-4BBA-BB5D-33A91BA51702}">
      <dsp:nvSpPr>
        <dsp:cNvPr id="0" name=""/>
        <dsp:cNvSpPr/>
      </dsp:nvSpPr>
      <dsp:spPr>
        <a:xfrm>
          <a:off x="4258890" y="-204602"/>
          <a:ext cx="2735117" cy="2735117"/>
        </a:xfrm>
        <a:prstGeom prst="circularArrow">
          <a:avLst>
            <a:gd name="adj1" fmla="val 3291"/>
            <a:gd name="adj2" fmla="val 406308"/>
            <a:gd name="adj3" fmla="val 19418181"/>
            <a:gd name="adj4" fmla="val 12575511"/>
            <a:gd name="adj5" fmla="val 3839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5D809-DE0C-42E8-9F1D-3E91273A78D2}">
      <dsp:nvSpPr>
        <dsp:cNvPr id="0" name=""/>
        <dsp:cNvSpPr/>
      </dsp:nvSpPr>
      <dsp:spPr>
        <a:xfrm>
          <a:off x="3578936" y="535785"/>
          <a:ext cx="1886248" cy="7500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608</a:t>
          </a:r>
          <a:endParaRPr lang="ru-RU" sz="2400" b="1" kern="1200" dirty="0"/>
        </a:p>
      </dsp:txBody>
      <dsp:txXfrm>
        <a:off x="3578936" y="535785"/>
        <a:ext cx="1886248" cy="750099"/>
      </dsp:txXfrm>
    </dsp:sp>
    <dsp:sp modelId="{B04E3FA6-8E60-464D-8DE9-3E1274E55464}">
      <dsp:nvSpPr>
        <dsp:cNvPr id="0" name=""/>
        <dsp:cNvSpPr/>
      </dsp:nvSpPr>
      <dsp:spPr>
        <a:xfrm>
          <a:off x="5893813" y="910834"/>
          <a:ext cx="2122030" cy="17502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Открытие консультационных пунктов для родителей неорганизованных дошкольников</a:t>
          </a:r>
          <a:endParaRPr lang="ru-RU" sz="1500" kern="1200" dirty="0"/>
        </a:p>
      </dsp:txBody>
      <dsp:txXfrm>
        <a:off x="5893813" y="910834"/>
        <a:ext cx="2122030" cy="1375181"/>
      </dsp:txXfrm>
    </dsp:sp>
    <dsp:sp modelId="{8AE1FA32-9463-4881-916C-6610BB435B22}">
      <dsp:nvSpPr>
        <dsp:cNvPr id="0" name=""/>
        <dsp:cNvSpPr/>
      </dsp:nvSpPr>
      <dsp:spPr>
        <a:xfrm>
          <a:off x="6365375" y="2286016"/>
          <a:ext cx="1886248" cy="7500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85% ДОУ</a:t>
          </a:r>
          <a:endParaRPr lang="ru-RU" sz="2400" b="1" kern="1200" dirty="0"/>
        </a:p>
      </dsp:txBody>
      <dsp:txXfrm>
        <a:off x="6365375" y="2286016"/>
        <a:ext cx="1886248" cy="750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53616E-4E21-4AEA-BA0E-E3CB48EA397C}">
      <dsp:nvSpPr>
        <dsp:cNvPr id="0" name=""/>
        <dsp:cNvSpPr/>
      </dsp:nvSpPr>
      <dsp:spPr>
        <a:xfrm>
          <a:off x="3883369" y="2914670"/>
          <a:ext cx="2117422" cy="137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4518596" y="3257572"/>
        <a:ext cx="1482195" cy="1028707"/>
      </dsp:txXfrm>
    </dsp:sp>
    <dsp:sp modelId="{E0296802-B157-4F00-BCDA-100837D26C0C}">
      <dsp:nvSpPr>
        <dsp:cNvPr id="0" name=""/>
        <dsp:cNvSpPr/>
      </dsp:nvSpPr>
      <dsp:spPr>
        <a:xfrm>
          <a:off x="428628" y="2914670"/>
          <a:ext cx="2117422" cy="137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428628" y="3257572"/>
        <a:ext cx="1482195" cy="1028707"/>
      </dsp:txXfrm>
    </dsp:sp>
    <dsp:sp modelId="{F2727470-F9E6-417F-ACFE-8B49DBEC98EB}">
      <dsp:nvSpPr>
        <dsp:cNvPr id="0" name=""/>
        <dsp:cNvSpPr/>
      </dsp:nvSpPr>
      <dsp:spPr>
        <a:xfrm>
          <a:off x="3883369" y="0"/>
          <a:ext cx="2117422" cy="137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4518596" y="0"/>
        <a:ext cx="1482195" cy="1028707"/>
      </dsp:txXfrm>
    </dsp:sp>
    <dsp:sp modelId="{D93C2D85-9FD6-45A4-84B1-769EF8676435}">
      <dsp:nvSpPr>
        <dsp:cNvPr id="0" name=""/>
        <dsp:cNvSpPr/>
      </dsp:nvSpPr>
      <dsp:spPr>
        <a:xfrm>
          <a:off x="428628" y="0"/>
          <a:ext cx="2117422" cy="137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428628" y="0"/>
        <a:ext cx="1482195" cy="1028707"/>
      </dsp:txXfrm>
    </dsp:sp>
    <dsp:sp modelId="{FC94AF2F-3861-411B-9A7F-A694175E4C52}">
      <dsp:nvSpPr>
        <dsp:cNvPr id="0" name=""/>
        <dsp:cNvSpPr/>
      </dsp:nvSpPr>
      <dsp:spPr>
        <a:xfrm>
          <a:off x="1315887" y="244317"/>
          <a:ext cx="1855959" cy="185595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315887" y="244317"/>
        <a:ext cx="1855959" cy="1855959"/>
      </dsp:txXfrm>
    </dsp:sp>
    <dsp:sp modelId="{CCE59890-A2F2-4117-B293-18761DB463A4}">
      <dsp:nvSpPr>
        <dsp:cNvPr id="0" name=""/>
        <dsp:cNvSpPr/>
      </dsp:nvSpPr>
      <dsp:spPr>
        <a:xfrm rot="5400000">
          <a:off x="3257572" y="244317"/>
          <a:ext cx="1855959" cy="185595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3257572" y="244317"/>
        <a:ext cx="1855959" cy="1855959"/>
      </dsp:txXfrm>
    </dsp:sp>
    <dsp:sp modelId="{37F629E9-5F62-4230-B3A4-0E7CA4B168A2}">
      <dsp:nvSpPr>
        <dsp:cNvPr id="0" name=""/>
        <dsp:cNvSpPr/>
      </dsp:nvSpPr>
      <dsp:spPr>
        <a:xfrm rot="10800000">
          <a:off x="3257572" y="2186002"/>
          <a:ext cx="1855959" cy="185595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257572" y="2186002"/>
        <a:ext cx="1855959" cy="1855959"/>
      </dsp:txXfrm>
    </dsp:sp>
    <dsp:sp modelId="{153DE20E-2135-4086-A801-24FA7B76BCB0}">
      <dsp:nvSpPr>
        <dsp:cNvPr id="0" name=""/>
        <dsp:cNvSpPr/>
      </dsp:nvSpPr>
      <dsp:spPr>
        <a:xfrm rot="16200000">
          <a:off x="1315887" y="2186002"/>
          <a:ext cx="1855959" cy="185595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1315887" y="2186002"/>
        <a:ext cx="1855959" cy="1855959"/>
      </dsp:txXfrm>
    </dsp:sp>
    <dsp:sp modelId="{C83F0854-FDBB-4DF5-99E2-B18D8D509C56}">
      <dsp:nvSpPr>
        <dsp:cNvPr id="0" name=""/>
        <dsp:cNvSpPr/>
      </dsp:nvSpPr>
      <dsp:spPr>
        <a:xfrm>
          <a:off x="2894310" y="1757374"/>
          <a:ext cx="640798" cy="557216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B3F1D-0742-4CA5-8C6A-6B22A2114338}">
      <dsp:nvSpPr>
        <dsp:cNvPr id="0" name=""/>
        <dsp:cNvSpPr/>
      </dsp:nvSpPr>
      <dsp:spPr>
        <a:xfrm rot="10800000">
          <a:off x="2894310" y="1971688"/>
          <a:ext cx="640798" cy="557216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0C5050-67BB-4AF1-91AB-52D907F7A724}">
      <dsp:nvSpPr>
        <dsp:cNvPr id="0" name=""/>
        <dsp:cNvSpPr/>
      </dsp:nvSpPr>
      <dsp:spPr>
        <a:xfrm>
          <a:off x="2731964" y="852298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5188" y="894876"/>
        <a:ext cx="31423" cy="6284"/>
      </dsp:txXfrm>
    </dsp:sp>
    <dsp:sp modelId="{052EC9D6-B1CC-4446-B232-F89E4E13458D}">
      <dsp:nvSpPr>
        <dsp:cNvPr id="0" name=""/>
        <dsp:cNvSpPr/>
      </dsp:nvSpPr>
      <dsp:spPr>
        <a:xfrm>
          <a:off x="1279" y="78273"/>
          <a:ext cx="2732484" cy="16394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1279" y="78273"/>
        <a:ext cx="2732484" cy="1639490"/>
      </dsp:txXfrm>
    </dsp:sp>
    <dsp:sp modelId="{DD7D9779-ABCA-468F-B26F-0B785CA1EB1F}">
      <dsp:nvSpPr>
        <dsp:cNvPr id="0" name=""/>
        <dsp:cNvSpPr/>
      </dsp:nvSpPr>
      <dsp:spPr>
        <a:xfrm>
          <a:off x="1367522" y="1715964"/>
          <a:ext cx="3360955" cy="597871"/>
        </a:xfrm>
        <a:custGeom>
          <a:avLst/>
          <a:gdLst/>
          <a:ahLst/>
          <a:cxnLst/>
          <a:rect l="0" t="0" r="0" b="0"/>
          <a:pathLst>
            <a:path>
              <a:moveTo>
                <a:pt x="3360955" y="0"/>
              </a:moveTo>
              <a:lnTo>
                <a:pt x="3360955" y="316035"/>
              </a:lnTo>
              <a:lnTo>
                <a:pt x="0" y="316035"/>
              </a:lnTo>
              <a:lnTo>
                <a:pt x="0" y="59787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62519" y="2011757"/>
        <a:ext cx="170960" cy="6284"/>
      </dsp:txXfrm>
    </dsp:sp>
    <dsp:sp modelId="{2A78CE2B-B92A-48D9-8CAD-7057404AC4EB}">
      <dsp:nvSpPr>
        <dsp:cNvPr id="0" name=""/>
        <dsp:cNvSpPr/>
      </dsp:nvSpPr>
      <dsp:spPr>
        <a:xfrm>
          <a:off x="3362235" y="78273"/>
          <a:ext cx="2732484" cy="1639490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3362235" y="78273"/>
        <a:ext cx="2732484" cy="1639490"/>
      </dsp:txXfrm>
    </dsp:sp>
    <dsp:sp modelId="{097A725D-30A4-42BB-B365-C15A73AE3EDF}">
      <dsp:nvSpPr>
        <dsp:cNvPr id="0" name=""/>
        <dsp:cNvSpPr/>
      </dsp:nvSpPr>
      <dsp:spPr>
        <a:xfrm>
          <a:off x="2731964" y="3120261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5188" y="3162838"/>
        <a:ext cx="31423" cy="6284"/>
      </dsp:txXfrm>
    </dsp:sp>
    <dsp:sp modelId="{062019AF-D7E6-441B-9600-1FE7F0A3F759}">
      <dsp:nvSpPr>
        <dsp:cNvPr id="0" name=""/>
        <dsp:cNvSpPr/>
      </dsp:nvSpPr>
      <dsp:spPr>
        <a:xfrm>
          <a:off x="1279" y="2346235"/>
          <a:ext cx="2732484" cy="1639490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1279" y="2346235"/>
        <a:ext cx="2732484" cy="1639490"/>
      </dsp:txXfrm>
    </dsp:sp>
    <dsp:sp modelId="{D9052784-A582-4AC8-AF84-F8B026606FF2}">
      <dsp:nvSpPr>
        <dsp:cNvPr id="0" name=""/>
        <dsp:cNvSpPr/>
      </dsp:nvSpPr>
      <dsp:spPr>
        <a:xfrm>
          <a:off x="3362235" y="2346235"/>
          <a:ext cx="2732484" cy="163949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3362235" y="2346235"/>
        <a:ext cx="2732484" cy="1639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21BDA-AE02-46A7-AFAD-0FE518B91DF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96CD9-A569-4E1D-87E0-80E8A6596BA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2523-2C9D-4F61-978E-880B4B83C13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C3D19-5BD1-426A-ACAE-34F41FC9036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1675-0EA0-41DF-AFB4-CDAD739685C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B4E3-CA36-4B41-9D25-A2BCF0E1F99A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13FA-64E2-495F-A43F-BB4E9277695A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C98B-C46C-4139-97C5-65D8775400A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B2D53-9347-4965-859C-4A37A632DF6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C158-428A-47D6-A445-956179554BE6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7934-58EE-4729-B185-BC7D36139FF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1BC683-7536-4656-9F51-520232895E5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jpeg"/><Relationship Id="rId10" Type="http://schemas.microsoft.com/office/2007/relationships/diagramDrawing" Target="../diagrams/drawing1.xml"/><Relationship Id="rId4" Type="http://schemas.openxmlformats.org/officeDocument/2006/relationships/image" Target="../media/image5.jpe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60486" y="2138358"/>
            <a:ext cx="6840538" cy="6477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«Формирование практики достижения новых образовательных результатов в муниципальной системе города Лесосибирска»</a:t>
            </a:r>
            <a:endParaRPr lang="es-ES" alt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395288" y="4572008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Егорова О.Ю.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начальник </a:t>
            </a:r>
            <a:r>
              <a:rPr lang="ru-RU" sz="1600" dirty="0">
                <a:solidFill>
                  <a:schemeClr val="bg1"/>
                </a:solidFill>
              </a:rPr>
              <a:t>управления образования администрации города Лесосибирска</a:t>
            </a:r>
            <a:endParaRPr lang="es-ES" altLang="ru-RU" sz="1600" b="1" dirty="0">
              <a:solidFill>
                <a:schemeClr val="bg1"/>
              </a:solidFill>
            </a:endParaRPr>
          </a:p>
        </p:txBody>
      </p:sp>
      <p:sp>
        <p:nvSpPr>
          <p:cNvPr id="4" name="Rectangle 165"/>
          <p:cNvSpPr>
            <a:spLocks noChangeArrowheads="1"/>
          </p:cNvSpPr>
          <p:nvPr/>
        </p:nvSpPr>
        <p:spPr bwMode="auto">
          <a:xfrm>
            <a:off x="0" y="6138886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25 августа 2016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г. Лесосибирск</a:t>
            </a:r>
            <a:endParaRPr lang="es-ES" altLang="ru-RU" sz="14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Users\Ольга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образовательной сети</a:t>
            </a:r>
            <a:endParaRPr lang="ru-RU" sz="2400" dirty="0"/>
          </a:p>
          <a:p>
            <a:pPr algn="ctr"/>
            <a:r>
              <a:rPr lang="ru-RU" sz="2400" b="1" dirty="0"/>
              <a:t>ДОУ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500042"/>
            <a:ext cx="6572296" cy="9810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Векторы изменений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системы образования города</a:t>
            </a:r>
            <a:endParaRPr lang="ru-RU" alt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8" name="Выноска 2 17"/>
          <p:cNvSpPr/>
          <p:nvPr/>
        </p:nvSpPr>
        <p:spPr>
          <a:xfrm>
            <a:off x="4857752" y="1785926"/>
            <a:ext cx="3857652" cy="642942"/>
          </a:xfrm>
          <a:prstGeom prst="borderCallout2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Модернизация </a:t>
            </a:r>
            <a:r>
              <a:rPr lang="ru-RU" sz="1600" dirty="0"/>
              <a:t>образовательной сети</a:t>
            </a:r>
          </a:p>
        </p:txBody>
      </p:sp>
      <p:sp>
        <p:nvSpPr>
          <p:cNvPr id="26" name="Выноска 2 25"/>
          <p:cNvSpPr/>
          <p:nvPr/>
        </p:nvSpPr>
        <p:spPr>
          <a:xfrm>
            <a:off x="4857752" y="2643182"/>
            <a:ext cx="3857652" cy="642942"/>
          </a:xfrm>
          <a:prstGeom prst="borderCallout2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Модернизация </a:t>
            </a:r>
            <a:r>
              <a:rPr lang="ru-RU" sz="1600" dirty="0"/>
              <a:t>образовательной практики</a:t>
            </a:r>
          </a:p>
        </p:txBody>
      </p:sp>
      <p:sp>
        <p:nvSpPr>
          <p:cNvPr id="27" name="Выноска 2 26"/>
          <p:cNvSpPr/>
          <p:nvPr/>
        </p:nvSpPr>
        <p:spPr>
          <a:xfrm>
            <a:off x="4857752" y="5214950"/>
            <a:ext cx="3857652" cy="642942"/>
          </a:xfrm>
          <a:prstGeom prst="borderCallout2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Модернизация </a:t>
            </a:r>
            <a:r>
              <a:rPr lang="ru-RU" sz="1600" dirty="0"/>
              <a:t>системы управления</a:t>
            </a:r>
          </a:p>
        </p:txBody>
      </p:sp>
      <p:sp>
        <p:nvSpPr>
          <p:cNvPr id="28" name="Выноска 2 27"/>
          <p:cNvSpPr/>
          <p:nvPr/>
        </p:nvSpPr>
        <p:spPr>
          <a:xfrm>
            <a:off x="4857752" y="4357694"/>
            <a:ext cx="3857652" cy="642942"/>
          </a:xfrm>
          <a:prstGeom prst="borderCallout2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Развитие </a:t>
            </a:r>
            <a:r>
              <a:rPr lang="ru-RU" sz="1600" dirty="0"/>
              <a:t>кадрового потенциала</a:t>
            </a:r>
          </a:p>
        </p:txBody>
      </p:sp>
      <p:sp>
        <p:nvSpPr>
          <p:cNvPr id="29" name="Выноска 2 28"/>
          <p:cNvSpPr/>
          <p:nvPr/>
        </p:nvSpPr>
        <p:spPr>
          <a:xfrm>
            <a:off x="4857752" y="3500438"/>
            <a:ext cx="3857652" cy="642942"/>
          </a:xfrm>
          <a:prstGeom prst="borderCallout2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Формирование </a:t>
            </a:r>
            <a:r>
              <a:rPr lang="ru-RU" sz="1600" dirty="0"/>
              <a:t>среды развития личности</a:t>
            </a:r>
          </a:p>
        </p:txBody>
      </p:sp>
      <p:sp>
        <p:nvSpPr>
          <p:cNvPr id="30" name="Вертикальный свиток 29"/>
          <p:cNvSpPr/>
          <p:nvPr/>
        </p:nvSpPr>
        <p:spPr>
          <a:xfrm>
            <a:off x="285720" y="1928802"/>
            <a:ext cx="2928958" cy="4000528"/>
          </a:xfrm>
          <a:prstGeom prst="vertic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Создание условий для получения доступного и качественного образования, </a:t>
            </a:r>
            <a:r>
              <a:rPr lang="ru-RU" b="1" dirty="0" smtClean="0"/>
              <a:t>которое соответствует </a:t>
            </a:r>
            <a:r>
              <a:rPr lang="ru-RU" b="1" dirty="0"/>
              <a:t>современным вызовам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образовательной сети</a:t>
            </a:r>
            <a:endParaRPr lang="ru-RU" sz="2400" dirty="0"/>
          </a:p>
          <a:p>
            <a:pPr algn="ctr"/>
            <a:r>
              <a:rPr lang="ru-RU" sz="2400" b="1" dirty="0"/>
              <a:t>ДОУ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C:\Users\Ольга\Desktop\detskiy-sad.jpg"/>
          <p:cNvPicPr>
            <a:picLocks noChangeAspect="1" noChangeArrowheads="1"/>
          </p:cNvPicPr>
          <p:nvPr/>
        </p:nvPicPr>
        <p:blipFill>
          <a:blip r:embed="rId3" cstate="print"/>
          <a:srcRect b="41573"/>
          <a:stretch>
            <a:fillRect/>
          </a:stretch>
        </p:blipFill>
        <p:spPr bwMode="auto">
          <a:xfrm>
            <a:off x="428596" y="1857365"/>
            <a:ext cx="2571768" cy="928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4" descr="C:\Users\Ольга\Desktop\1660540358.jpg"/>
          <p:cNvPicPr>
            <a:picLocks noChangeAspect="1" noChangeArrowheads="1"/>
          </p:cNvPicPr>
          <p:nvPr/>
        </p:nvPicPr>
        <p:blipFill>
          <a:blip r:embed="rId4" cstate="print"/>
          <a:srcRect t="11538" b="38462"/>
          <a:stretch>
            <a:fillRect/>
          </a:stretch>
        </p:blipFill>
        <p:spPr bwMode="auto">
          <a:xfrm>
            <a:off x="5857884" y="1785926"/>
            <a:ext cx="2774162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3" descr="C:\Users\Ольга\Desktop\55-012_b.jpg"/>
          <p:cNvPicPr>
            <a:picLocks noChangeAspect="1" noChangeArrowheads="1"/>
          </p:cNvPicPr>
          <p:nvPr/>
        </p:nvPicPr>
        <p:blipFill>
          <a:blip r:embed="rId5" cstate="print"/>
          <a:srcRect t="13636" b="27273"/>
          <a:stretch>
            <a:fillRect/>
          </a:stretch>
        </p:blipFill>
        <p:spPr bwMode="auto">
          <a:xfrm>
            <a:off x="3143240" y="5214950"/>
            <a:ext cx="2864542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9" name="Схема 8"/>
          <p:cNvGraphicFramePr/>
          <p:nvPr/>
        </p:nvGraphicFramePr>
        <p:xfrm>
          <a:off x="214282" y="2357430"/>
          <a:ext cx="857256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Овал 40"/>
          <p:cNvSpPr/>
          <p:nvPr/>
        </p:nvSpPr>
        <p:spPr>
          <a:xfrm>
            <a:off x="6286512" y="4857760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3786182" y="4572008"/>
            <a:ext cx="2714644" cy="1571636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358082" y="3357562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857752" y="3071810"/>
            <a:ext cx="2714644" cy="1571636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6357950" y="1857364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857620" y="1571612"/>
            <a:ext cx="2714644" cy="1571636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образовательной сети</a:t>
            </a:r>
            <a:endParaRPr lang="ru-RU" sz="2400" dirty="0"/>
          </a:p>
          <a:p>
            <a:pPr algn="ctr"/>
            <a:r>
              <a:rPr lang="ru-RU" sz="2400" b="1" dirty="0"/>
              <a:t>ОУ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14348" y="1571612"/>
            <a:ext cx="3714776" cy="1571636"/>
            <a:chOff x="714348" y="1643050"/>
            <a:chExt cx="3714776" cy="1571636"/>
          </a:xfrm>
        </p:grpSpPr>
        <p:sp>
          <p:nvSpPr>
            <p:cNvPr id="10" name="Стрелка вправо 9"/>
            <p:cNvSpPr/>
            <p:nvPr/>
          </p:nvSpPr>
          <p:spPr>
            <a:xfrm>
              <a:off x="1428728" y="1643050"/>
              <a:ext cx="3000396" cy="1571636"/>
            </a:xfrm>
            <a:prstGeom prst="rightArrow">
              <a:avLst>
                <a:gd name="adj1" fmla="val 71769"/>
                <a:gd name="adj2" fmla="val 4955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14348" y="1928802"/>
              <a:ext cx="1000132" cy="10001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3042" y="2000240"/>
              <a:ext cx="257176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Муниципальные специализированные классы </a:t>
              </a:r>
            </a:p>
            <a:p>
              <a:pPr algn="ctr"/>
              <a:endParaRPr lang="ru-RU" sz="16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714480" y="3071810"/>
            <a:ext cx="3714776" cy="1571636"/>
            <a:chOff x="714348" y="1643050"/>
            <a:chExt cx="3714776" cy="1571636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1428728" y="1643050"/>
              <a:ext cx="3000396" cy="1571636"/>
            </a:xfrm>
            <a:prstGeom prst="rightArrow">
              <a:avLst>
                <a:gd name="adj1" fmla="val 71769"/>
                <a:gd name="adj2" fmla="val 4955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714348" y="1928802"/>
              <a:ext cx="1000132" cy="10001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43042" y="2000240"/>
              <a:ext cx="257176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Краевые специализированные классы </a:t>
              </a:r>
            </a:p>
            <a:p>
              <a:pPr algn="ctr"/>
              <a:endParaRPr lang="ru-RU" sz="16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14348" y="4572008"/>
            <a:ext cx="3714776" cy="1571636"/>
            <a:chOff x="714348" y="1643050"/>
            <a:chExt cx="3714776" cy="1571636"/>
          </a:xfrm>
        </p:grpSpPr>
        <p:sp>
          <p:nvSpPr>
            <p:cNvPr id="18" name="Стрелка вправо 17"/>
            <p:cNvSpPr/>
            <p:nvPr/>
          </p:nvSpPr>
          <p:spPr>
            <a:xfrm>
              <a:off x="1428728" y="1643050"/>
              <a:ext cx="3000396" cy="1571636"/>
            </a:xfrm>
            <a:prstGeom prst="rightArrow">
              <a:avLst>
                <a:gd name="adj1" fmla="val 71769"/>
                <a:gd name="adj2" fmla="val 4955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14348" y="1928802"/>
              <a:ext cx="1000132" cy="10001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14480" y="2000240"/>
              <a:ext cx="221457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Профильное и углубленное обучение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ru-RU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ятиугольник 23"/>
          <p:cNvSpPr/>
          <p:nvPr/>
        </p:nvSpPr>
        <p:spPr>
          <a:xfrm rot="16200000">
            <a:off x="4857752" y="2643183"/>
            <a:ext cx="4500594" cy="264320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иугольник 22"/>
          <p:cNvSpPr/>
          <p:nvPr/>
        </p:nvSpPr>
        <p:spPr>
          <a:xfrm rot="16200000">
            <a:off x="1785918" y="2643182"/>
            <a:ext cx="4500594" cy="264320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образовательной практики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14282" y="1928802"/>
            <a:ext cx="2143140" cy="1000132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4314" y="3071810"/>
            <a:ext cx="2143108" cy="1000132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Краевой уровень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14314" y="4286256"/>
            <a:ext cx="2143108" cy="1000132"/>
          </a:xfrm>
          <a:prstGeom prst="rightArrow">
            <a:avLst>
              <a:gd name="adj1" fmla="val 71769"/>
              <a:gd name="adj2" fmla="val 4955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Муниципальный уровень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7884" y="528638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Содержание и </a:t>
            </a:r>
          </a:p>
          <a:p>
            <a:pPr algn="ctr"/>
            <a:r>
              <a:rPr lang="ru-RU" b="1" dirty="0" smtClean="0"/>
              <a:t>технологии </a:t>
            </a:r>
          </a:p>
          <a:p>
            <a:pPr algn="ctr"/>
            <a:r>
              <a:rPr lang="ru-RU" b="1" dirty="0" smtClean="0"/>
              <a:t>ФГОС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528638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Реализация </a:t>
            </a:r>
          </a:p>
          <a:p>
            <a:pPr algn="ctr"/>
            <a:r>
              <a:rPr lang="ru-RU" b="1" dirty="0" smtClean="0"/>
              <a:t>стратегии развития </a:t>
            </a:r>
          </a:p>
          <a:p>
            <a:pPr algn="ctr"/>
            <a:r>
              <a:rPr lang="ru-RU" b="1" dirty="0" smtClean="0"/>
              <a:t>МСО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0298" y="2000240"/>
            <a:ext cx="6286544" cy="785818"/>
          </a:xfrm>
          <a:prstGeom prst="round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/>
              <a:t>«Апробация и внедрение УМК – комплекса «Система </a:t>
            </a:r>
            <a:r>
              <a:rPr lang="ru-RU" sz="1600" dirty="0" err="1" smtClean="0"/>
              <a:t>Занкова</a:t>
            </a:r>
            <a:r>
              <a:rPr lang="ru-RU" sz="1600" dirty="0" smtClean="0"/>
              <a:t>» как инструмент развития УУД у учащихся первых классов»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00298" y="3143248"/>
            <a:ext cx="6286576" cy="785818"/>
          </a:xfrm>
          <a:prstGeom prst="round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ru-RU" sz="1500" dirty="0" smtClean="0"/>
              <a:t>«</a:t>
            </a:r>
            <a:r>
              <a:rPr lang="ru-RU" sz="1500" dirty="0" err="1" smtClean="0"/>
              <a:t>Пилотные</a:t>
            </a:r>
            <a:r>
              <a:rPr lang="ru-RU" sz="1500" dirty="0" smtClean="0"/>
              <a:t> школы по введению ФГОС ОО, ФГОС СОО.</a:t>
            </a:r>
          </a:p>
          <a:p>
            <a:pPr lvl="0" algn="ctr">
              <a:spcAft>
                <a:spcPts val="0"/>
              </a:spcAft>
            </a:pPr>
            <a:r>
              <a:rPr lang="ru-RU" sz="1500" dirty="0" smtClean="0"/>
              <a:t>«Профессиональное становление педагога», «Введение профессионального стандарта»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66" y="4214818"/>
            <a:ext cx="6286576" cy="1071570"/>
          </a:xfrm>
          <a:prstGeom prst="round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Проекты образовательных организаций   в рамках Стратегии развития муниципальной системы образования: «Повышение качества </a:t>
            </a:r>
            <a:r>
              <a:rPr lang="ru-RU" sz="1400" dirty="0" err="1" smtClean="0"/>
              <a:t>физико</a:t>
            </a:r>
            <a:r>
              <a:rPr lang="ru-RU" sz="1400" dirty="0" smtClean="0"/>
              <a:t> - математического образования»,  «Развитие языковых компетенций», «Развитие инициативы и самостоятельности»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Среда развития личности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285852" y="1785926"/>
          <a:ext cx="642942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Развитие кадрового потенциала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системы управления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428728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140" y="642918"/>
            <a:ext cx="1731859" cy="114300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14480" y="500042"/>
            <a:ext cx="657229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Модернизация образовательной сети</a:t>
            </a:r>
            <a:endParaRPr lang="ru-RU" sz="2400" dirty="0"/>
          </a:p>
          <a:p>
            <a:pPr algn="ctr"/>
            <a:r>
              <a:rPr lang="ru-RU" sz="2400" b="1" dirty="0"/>
              <a:t>ДОУ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208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Diseño predeterminado</vt:lpstr>
      <vt:lpstr>«Формирование практики достижения новых образовательных результатов в муниципальной системе города Лесосибирска»</vt:lpstr>
      <vt:lpstr>Векторы изменений системы образования города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Ольга</cp:lastModifiedBy>
  <cp:revision>717</cp:revision>
  <dcterms:created xsi:type="dcterms:W3CDTF">2010-05-23T14:28:12Z</dcterms:created>
  <dcterms:modified xsi:type="dcterms:W3CDTF">2016-08-19T08:23:39Z</dcterms:modified>
</cp:coreProperties>
</file>